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4"/>
  </p:notesMasterIdLst>
  <p:sldIdLst>
    <p:sldId id="256" r:id="rId3"/>
    <p:sldId id="265" r:id="rId4"/>
    <p:sldId id="284" r:id="rId5"/>
    <p:sldId id="257" r:id="rId6"/>
    <p:sldId id="258" r:id="rId7"/>
    <p:sldId id="259" r:id="rId8"/>
    <p:sldId id="266" r:id="rId9"/>
    <p:sldId id="289" r:id="rId10"/>
    <p:sldId id="279" r:id="rId11"/>
    <p:sldId id="267" r:id="rId12"/>
    <p:sldId id="288" r:id="rId1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5"/>
      <p:bold r:id="rId16"/>
      <p:italic r:id="rId17"/>
      <p:boldItalic r:id="rId18"/>
    </p:embeddedFon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Proxima Nova" panose="020B0604020202020204" charset="0"/>
      <p:regular r:id="rId27"/>
      <p:bold r:id="rId28"/>
      <p:italic r:id="rId29"/>
      <p:boldItalic r:id="rId30"/>
    </p:embeddedFont>
    <p:embeddedFont>
      <p:font typeface="Proxima Nova Semibold" panose="020B0604020202020204" charset="0"/>
      <p:regular r:id="rId31"/>
      <p:bold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17b3607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17b3607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9658c5d26a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9658c5d26a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9658c5d26a_0_6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9658c5d26a_0_6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950dae9e7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950dae9e7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9658c5d26a_0_5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9658c5d26a_0_5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17b3607a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17b3607a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17b3607a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17b3607a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1cb1c788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1cb1c788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950dae9e7f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950dae9e7f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1cb1c788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1cb1c788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75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9658c5d26a_0_6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9658c5d26a_0_6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09975" y="1394700"/>
            <a:ext cx="48240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Font typeface="Fira Sans Extra Condensed Medium"/>
              <a:buNone/>
              <a:defRPr sz="4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88600" y="33309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0275" y="31892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○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■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○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■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○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Fira Sans"/>
              <a:buChar char="■"/>
              <a:def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463556" y="1584000"/>
            <a:ext cx="48240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To-Do App</a:t>
            </a:r>
            <a:br>
              <a:rPr lang="en" dirty="0"/>
            </a:br>
            <a:r>
              <a:rPr lang="en" dirty="0"/>
              <a:t>  </a:t>
            </a:r>
            <a:r>
              <a:rPr lang="en" sz="3600" dirty="0"/>
              <a:t>keep it   </a:t>
            </a: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488600" y="33309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Capstone Project –NIIT WAVE-42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9" name="Google Shape;59;p15"/>
          <p:cNvGrpSpPr/>
          <p:nvPr/>
        </p:nvGrpSpPr>
        <p:grpSpPr>
          <a:xfrm>
            <a:off x="-1629762" y="-492237"/>
            <a:ext cx="6696935" cy="6003989"/>
            <a:chOff x="-1629762" y="-430244"/>
            <a:chExt cx="6696935" cy="6003989"/>
          </a:xfrm>
        </p:grpSpPr>
        <p:sp>
          <p:nvSpPr>
            <p:cNvPr id="60" name="Google Shape;60;p15"/>
            <p:cNvSpPr/>
            <p:nvPr/>
          </p:nvSpPr>
          <p:spPr>
            <a:xfrm>
              <a:off x="-931804" y="800507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-1629762" y="2026152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7B1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-911862" y="3260551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-193962" y="4490011"/>
              <a:ext cx="5261135" cy="1083734"/>
            </a:xfrm>
            <a:custGeom>
              <a:avLst/>
              <a:gdLst/>
              <a:ahLst/>
              <a:cxnLst/>
              <a:rect l="l" t="t" r="r" b="b"/>
              <a:pathLst>
                <a:path w="228969" h="47165" extrusionOk="0">
                  <a:moveTo>
                    <a:pt x="12648" y="1"/>
                  </a:moveTo>
                  <a:cubicBezTo>
                    <a:pt x="5682" y="1"/>
                    <a:pt x="1" y="5643"/>
                    <a:pt x="1" y="12648"/>
                  </a:cubicBezTo>
                  <a:lnTo>
                    <a:pt x="1" y="34517"/>
                  </a:lnTo>
                  <a:cubicBezTo>
                    <a:pt x="1" y="41483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3"/>
                    <a:pt x="228968" y="34517"/>
                  </a:cubicBezTo>
                  <a:lnTo>
                    <a:pt x="228968" y="12648"/>
                  </a:lnTo>
                  <a:cubicBezTo>
                    <a:pt x="228968" y="5643"/>
                    <a:pt x="223287" y="1"/>
                    <a:pt x="216322" y="1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107725" y="984032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203"/>
                    <a:pt x="1" y="9223"/>
                  </a:cubicBezTo>
                  <a:lnTo>
                    <a:pt x="1" y="21558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558"/>
                  </a:cubicBezTo>
                  <a:lnTo>
                    <a:pt x="30626" y="9223"/>
                  </a:lnTo>
                  <a:cubicBezTo>
                    <a:pt x="30626" y="4203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409767" y="2217076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047"/>
                    <a:pt x="1" y="9223"/>
                  </a:cubicBezTo>
                  <a:lnTo>
                    <a:pt x="1" y="21403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403"/>
                  </a:cubicBezTo>
                  <a:lnTo>
                    <a:pt x="30626" y="9223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27667" y="3450120"/>
              <a:ext cx="703709" cy="704605"/>
            </a:xfrm>
            <a:custGeom>
              <a:avLst/>
              <a:gdLst/>
              <a:ahLst/>
              <a:cxnLst/>
              <a:rect l="l" t="t" r="r" b="b"/>
              <a:pathLst>
                <a:path w="30626" h="30665" extrusionOk="0">
                  <a:moveTo>
                    <a:pt x="9068" y="0"/>
                  </a:moveTo>
                  <a:cubicBezTo>
                    <a:pt x="4048" y="0"/>
                    <a:pt x="1" y="4047"/>
                    <a:pt x="1" y="9067"/>
                  </a:cubicBezTo>
                  <a:lnTo>
                    <a:pt x="1" y="21403"/>
                  </a:lnTo>
                  <a:cubicBezTo>
                    <a:pt x="1" y="26422"/>
                    <a:pt x="4048" y="30664"/>
                    <a:pt x="9068" y="30664"/>
                  </a:cubicBezTo>
                  <a:lnTo>
                    <a:pt x="21403" y="30664"/>
                  </a:lnTo>
                  <a:cubicBezTo>
                    <a:pt x="26423" y="30664"/>
                    <a:pt x="30626" y="26422"/>
                    <a:pt x="30626" y="21403"/>
                  </a:cubicBezTo>
                  <a:lnTo>
                    <a:pt x="30626" y="9067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845567" y="4679579"/>
              <a:ext cx="703709" cy="704605"/>
            </a:xfrm>
            <a:custGeom>
              <a:avLst/>
              <a:gdLst/>
              <a:ahLst/>
              <a:cxnLst/>
              <a:rect l="l" t="t" r="r" b="b"/>
              <a:pathLst>
                <a:path w="30626" h="30665" extrusionOk="0">
                  <a:moveTo>
                    <a:pt x="9068" y="0"/>
                  </a:moveTo>
                  <a:cubicBezTo>
                    <a:pt x="4048" y="0"/>
                    <a:pt x="1" y="4047"/>
                    <a:pt x="1" y="9262"/>
                  </a:cubicBezTo>
                  <a:lnTo>
                    <a:pt x="1" y="21403"/>
                  </a:lnTo>
                  <a:cubicBezTo>
                    <a:pt x="1" y="26578"/>
                    <a:pt x="4048" y="30664"/>
                    <a:pt x="9068" y="30664"/>
                  </a:cubicBezTo>
                  <a:lnTo>
                    <a:pt x="21403" y="30664"/>
                  </a:lnTo>
                  <a:cubicBezTo>
                    <a:pt x="26423" y="30664"/>
                    <a:pt x="30626" y="26578"/>
                    <a:pt x="30626" y="21403"/>
                  </a:cubicBezTo>
                  <a:lnTo>
                    <a:pt x="30626" y="9262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-213904" y="-430244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825625" y="-276632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203"/>
                    <a:pt x="1" y="9223"/>
                  </a:cubicBezTo>
                  <a:lnTo>
                    <a:pt x="1" y="21558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558"/>
                  </a:cubicBezTo>
                  <a:lnTo>
                    <a:pt x="30626" y="9223"/>
                  </a:lnTo>
                  <a:cubicBezTo>
                    <a:pt x="30626" y="4203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462715" y="2356122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7B1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261892" y="3594525"/>
              <a:ext cx="435239" cy="415778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160673" y="1147222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878573" y="-141051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979805" y="4823967"/>
              <a:ext cx="435239" cy="415778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26"/>
          <p:cNvGrpSpPr/>
          <p:nvPr/>
        </p:nvGrpSpPr>
        <p:grpSpPr>
          <a:xfrm>
            <a:off x="3103747" y="2870254"/>
            <a:ext cx="5186730" cy="2058470"/>
            <a:chOff x="3103747" y="2860729"/>
            <a:chExt cx="5186730" cy="2058470"/>
          </a:xfrm>
        </p:grpSpPr>
        <p:sp>
          <p:nvSpPr>
            <p:cNvPr id="727" name="Google Shape;727;p26"/>
            <p:cNvSpPr/>
            <p:nvPr/>
          </p:nvSpPr>
          <p:spPr>
            <a:xfrm>
              <a:off x="3131330" y="4052751"/>
              <a:ext cx="37256" cy="68562"/>
            </a:xfrm>
            <a:custGeom>
              <a:avLst/>
              <a:gdLst/>
              <a:ahLst/>
              <a:cxnLst/>
              <a:rect l="l" t="t" r="r" b="b"/>
              <a:pathLst>
                <a:path w="1271" h="2339" extrusionOk="0">
                  <a:moveTo>
                    <a:pt x="763" y="0"/>
                  </a:moveTo>
                  <a:cubicBezTo>
                    <a:pt x="432" y="737"/>
                    <a:pt x="229" y="1373"/>
                    <a:pt x="0" y="2135"/>
                  </a:cubicBezTo>
                  <a:lnTo>
                    <a:pt x="534" y="2338"/>
                  </a:lnTo>
                  <a:cubicBezTo>
                    <a:pt x="763" y="1601"/>
                    <a:pt x="966" y="864"/>
                    <a:pt x="1271" y="229"/>
                  </a:cubicBezTo>
                  <a:lnTo>
                    <a:pt x="76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3103747" y="4180143"/>
              <a:ext cx="27612" cy="68562"/>
            </a:xfrm>
            <a:custGeom>
              <a:avLst/>
              <a:gdLst/>
              <a:ahLst/>
              <a:cxnLst/>
              <a:rect l="l" t="t" r="r" b="b"/>
              <a:pathLst>
                <a:path w="942" h="2339" extrusionOk="0">
                  <a:moveTo>
                    <a:pt x="433" y="0"/>
                  </a:moveTo>
                  <a:cubicBezTo>
                    <a:pt x="204" y="737"/>
                    <a:pt x="102" y="1474"/>
                    <a:pt x="1" y="2237"/>
                  </a:cubicBezTo>
                  <a:lnTo>
                    <a:pt x="636" y="2338"/>
                  </a:lnTo>
                  <a:cubicBezTo>
                    <a:pt x="738" y="1601"/>
                    <a:pt x="839" y="839"/>
                    <a:pt x="941" y="102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3103747" y="4313486"/>
              <a:ext cx="21633" cy="65601"/>
            </a:xfrm>
            <a:custGeom>
              <a:avLst/>
              <a:gdLst/>
              <a:ahLst/>
              <a:cxnLst/>
              <a:rect l="l" t="t" r="r" b="b"/>
              <a:pathLst>
                <a:path w="738" h="2238" extrusionOk="0">
                  <a:moveTo>
                    <a:pt x="1" y="1"/>
                  </a:moveTo>
                  <a:cubicBezTo>
                    <a:pt x="1" y="738"/>
                    <a:pt x="1" y="1500"/>
                    <a:pt x="102" y="2237"/>
                  </a:cubicBezTo>
                  <a:lnTo>
                    <a:pt x="738" y="2136"/>
                  </a:lnTo>
                  <a:cubicBezTo>
                    <a:pt x="636" y="1373"/>
                    <a:pt x="636" y="738"/>
                    <a:pt x="636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3122389" y="4440878"/>
              <a:ext cx="40246" cy="68562"/>
            </a:xfrm>
            <a:custGeom>
              <a:avLst/>
              <a:gdLst/>
              <a:ahLst/>
              <a:cxnLst/>
              <a:rect l="l" t="t" r="r" b="b"/>
              <a:pathLst>
                <a:path w="1373" h="2339" extrusionOk="0">
                  <a:moveTo>
                    <a:pt x="635" y="1"/>
                  </a:moveTo>
                  <a:lnTo>
                    <a:pt x="0" y="102"/>
                  </a:lnTo>
                  <a:cubicBezTo>
                    <a:pt x="203" y="839"/>
                    <a:pt x="534" y="1602"/>
                    <a:pt x="737" y="2339"/>
                  </a:cubicBezTo>
                  <a:lnTo>
                    <a:pt x="1372" y="2009"/>
                  </a:lnTo>
                  <a:cubicBezTo>
                    <a:pt x="1068" y="1373"/>
                    <a:pt x="839" y="636"/>
                    <a:pt x="63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1" name="Google Shape;731;p26"/>
            <p:cNvGrpSpPr/>
            <p:nvPr/>
          </p:nvGrpSpPr>
          <p:grpSpPr>
            <a:xfrm>
              <a:off x="3175269" y="2860729"/>
              <a:ext cx="5115207" cy="2058470"/>
              <a:chOff x="3175269" y="2860729"/>
              <a:chExt cx="5115207" cy="2058470"/>
            </a:xfrm>
          </p:grpSpPr>
          <p:sp>
            <p:nvSpPr>
              <p:cNvPr id="732" name="Google Shape;732;p26"/>
              <p:cNvSpPr/>
              <p:nvPr/>
            </p:nvSpPr>
            <p:spPr>
              <a:xfrm>
                <a:off x="8268844" y="3873183"/>
                <a:ext cx="18643" cy="6782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314" extrusionOk="0">
                    <a:moveTo>
                      <a:pt x="229" y="1"/>
                    </a:moveTo>
                    <a:lnTo>
                      <a:pt x="0" y="103"/>
                    </a:lnTo>
                    <a:cubicBezTo>
                      <a:pt x="102" y="840"/>
                      <a:pt x="331" y="1577"/>
                      <a:pt x="433" y="2314"/>
                    </a:cubicBezTo>
                    <a:lnTo>
                      <a:pt x="636" y="2212"/>
                    </a:lnTo>
                    <a:cubicBezTo>
                      <a:pt x="534" y="1475"/>
                      <a:pt x="433" y="738"/>
                      <a:pt x="229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3" name="Google Shape;733;p26"/>
              <p:cNvGrpSpPr/>
              <p:nvPr/>
            </p:nvGrpSpPr>
            <p:grpSpPr>
              <a:xfrm>
                <a:off x="3175269" y="2860729"/>
                <a:ext cx="5115207" cy="2058470"/>
                <a:chOff x="3175269" y="2860729"/>
                <a:chExt cx="5115207" cy="2058470"/>
              </a:xfrm>
            </p:grpSpPr>
            <p:sp>
              <p:nvSpPr>
                <p:cNvPr id="734" name="Google Shape;734;p26"/>
                <p:cNvSpPr/>
                <p:nvPr/>
              </p:nvSpPr>
              <p:spPr>
                <a:xfrm>
                  <a:off x="5078002" y="2860729"/>
                  <a:ext cx="61879" cy="21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738" extrusionOk="0">
                      <a:moveTo>
                        <a:pt x="2110" y="1"/>
                      </a:moveTo>
                      <a:lnTo>
                        <a:pt x="1" y="636"/>
                      </a:lnTo>
                      <a:lnTo>
                        <a:pt x="1" y="738"/>
                      </a:lnTo>
                      <a:lnTo>
                        <a:pt x="2110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6"/>
                <p:cNvSpPr/>
                <p:nvPr/>
              </p:nvSpPr>
              <p:spPr>
                <a:xfrm>
                  <a:off x="4953600" y="2900975"/>
                  <a:ext cx="62611" cy="22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763" extrusionOk="0">
                      <a:moveTo>
                        <a:pt x="2135" y="0"/>
                      </a:moveTo>
                      <a:lnTo>
                        <a:pt x="0" y="636"/>
                      </a:lnTo>
                      <a:lnTo>
                        <a:pt x="0" y="763"/>
                      </a:lnTo>
                      <a:lnTo>
                        <a:pt x="2135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6"/>
                <p:cNvSpPr/>
                <p:nvPr/>
              </p:nvSpPr>
              <p:spPr>
                <a:xfrm>
                  <a:off x="4826208" y="2941954"/>
                  <a:ext cx="65572" cy="24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839" extrusionOk="0">
                      <a:moveTo>
                        <a:pt x="2237" y="0"/>
                      </a:moveTo>
                      <a:lnTo>
                        <a:pt x="0" y="737"/>
                      </a:lnTo>
                      <a:lnTo>
                        <a:pt x="127" y="839"/>
                      </a:lnTo>
                      <a:lnTo>
                        <a:pt x="2237" y="102"/>
                      </a:lnTo>
                      <a:lnTo>
                        <a:pt x="2237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6"/>
                <p:cNvSpPr/>
                <p:nvPr/>
              </p:nvSpPr>
              <p:spPr>
                <a:xfrm>
                  <a:off x="4705499" y="2985160"/>
                  <a:ext cx="61879" cy="24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840" extrusionOk="0">
                      <a:moveTo>
                        <a:pt x="2008" y="0"/>
                      </a:moveTo>
                      <a:lnTo>
                        <a:pt x="1" y="737"/>
                      </a:lnTo>
                      <a:lnTo>
                        <a:pt x="1" y="839"/>
                      </a:lnTo>
                      <a:lnTo>
                        <a:pt x="2110" y="102"/>
                      </a:lnTo>
                      <a:lnTo>
                        <a:pt x="2008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6"/>
                <p:cNvSpPr/>
                <p:nvPr/>
              </p:nvSpPr>
              <p:spPr>
                <a:xfrm>
                  <a:off x="4581097" y="3031357"/>
                  <a:ext cx="62611" cy="2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966" extrusionOk="0">
                      <a:moveTo>
                        <a:pt x="2135" y="0"/>
                      </a:moveTo>
                      <a:lnTo>
                        <a:pt x="0" y="763"/>
                      </a:lnTo>
                      <a:lnTo>
                        <a:pt x="102" y="966"/>
                      </a:lnTo>
                      <a:lnTo>
                        <a:pt x="2135" y="127"/>
                      </a:lnTo>
                      <a:lnTo>
                        <a:pt x="2135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6"/>
                <p:cNvSpPr/>
                <p:nvPr/>
              </p:nvSpPr>
              <p:spPr>
                <a:xfrm>
                  <a:off x="4457427" y="3078286"/>
                  <a:ext cx="64839" cy="3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68" extrusionOk="0">
                      <a:moveTo>
                        <a:pt x="2110" y="0"/>
                      </a:moveTo>
                      <a:lnTo>
                        <a:pt x="0" y="839"/>
                      </a:lnTo>
                      <a:lnTo>
                        <a:pt x="102" y="1068"/>
                      </a:lnTo>
                      <a:lnTo>
                        <a:pt x="2211" y="204"/>
                      </a:lnTo>
                      <a:lnTo>
                        <a:pt x="2110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6"/>
                <p:cNvSpPr/>
                <p:nvPr/>
              </p:nvSpPr>
              <p:spPr>
                <a:xfrm>
                  <a:off x="3979135" y="3292092"/>
                  <a:ext cx="64839" cy="4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399" extrusionOk="0">
                      <a:moveTo>
                        <a:pt x="2008" y="1"/>
                      </a:moveTo>
                      <a:lnTo>
                        <a:pt x="0" y="1068"/>
                      </a:lnTo>
                      <a:lnTo>
                        <a:pt x="204" y="1399"/>
                      </a:lnTo>
                      <a:lnTo>
                        <a:pt x="2211" y="331"/>
                      </a:lnTo>
                      <a:lnTo>
                        <a:pt x="2008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6"/>
                <p:cNvSpPr/>
                <p:nvPr/>
              </p:nvSpPr>
              <p:spPr>
                <a:xfrm>
                  <a:off x="3864406" y="3354674"/>
                  <a:ext cx="61849" cy="43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1475" extrusionOk="0">
                      <a:moveTo>
                        <a:pt x="1906" y="1"/>
                      </a:moveTo>
                      <a:lnTo>
                        <a:pt x="0" y="1043"/>
                      </a:lnTo>
                      <a:lnTo>
                        <a:pt x="204" y="1475"/>
                      </a:lnTo>
                      <a:lnTo>
                        <a:pt x="2110" y="306"/>
                      </a:lnTo>
                      <a:lnTo>
                        <a:pt x="1906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6"/>
                <p:cNvSpPr/>
                <p:nvPr/>
              </p:nvSpPr>
              <p:spPr>
                <a:xfrm>
                  <a:off x="3749677" y="3419484"/>
                  <a:ext cx="64839" cy="43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501" extrusionOk="0">
                      <a:moveTo>
                        <a:pt x="2008" y="1"/>
                      </a:moveTo>
                      <a:lnTo>
                        <a:pt x="0" y="1170"/>
                      </a:lnTo>
                      <a:lnTo>
                        <a:pt x="203" y="1500"/>
                      </a:lnTo>
                      <a:lnTo>
                        <a:pt x="2211" y="331"/>
                      </a:lnTo>
                      <a:lnTo>
                        <a:pt x="2008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26"/>
                <p:cNvSpPr/>
                <p:nvPr/>
              </p:nvSpPr>
              <p:spPr>
                <a:xfrm>
                  <a:off x="3640898" y="3488046"/>
                  <a:ext cx="61849" cy="49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1703" extrusionOk="0">
                      <a:moveTo>
                        <a:pt x="1805" y="0"/>
                      </a:moveTo>
                      <a:lnTo>
                        <a:pt x="0" y="1271"/>
                      </a:lnTo>
                      <a:lnTo>
                        <a:pt x="204" y="1703"/>
                      </a:lnTo>
                      <a:lnTo>
                        <a:pt x="2110" y="432"/>
                      </a:lnTo>
                      <a:lnTo>
                        <a:pt x="1805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26"/>
                <p:cNvSpPr/>
                <p:nvPr/>
              </p:nvSpPr>
              <p:spPr>
                <a:xfrm>
                  <a:off x="3532119" y="3562529"/>
                  <a:ext cx="61879" cy="4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704" extrusionOk="0">
                      <a:moveTo>
                        <a:pt x="1805" y="1"/>
                      </a:moveTo>
                      <a:lnTo>
                        <a:pt x="1" y="1373"/>
                      </a:lnTo>
                      <a:lnTo>
                        <a:pt x="306" y="1703"/>
                      </a:lnTo>
                      <a:lnTo>
                        <a:pt x="2110" y="433"/>
                      </a:lnTo>
                      <a:lnTo>
                        <a:pt x="18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6"/>
                <p:cNvSpPr/>
                <p:nvPr/>
              </p:nvSpPr>
              <p:spPr>
                <a:xfrm>
                  <a:off x="3429321" y="3642992"/>
                  <a:ext cx="59622" cy="52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" h="1805" extrusionOk="0">
                      <a:moveTo>
                        <a:pt x="1703" y="0"/>
                      </a:moveTo>
                      <a:lnTo>
                        <a:pt x="0" y="1500"/>
                      </a:lnTo>
                      <a:lnTo>
                        <a:pt x="331" y="1805"/>
                      </a:lnTo>
                      <a:lnTo>
                        <a:pt x="2034" y="433"/>
                      </a:lnTo>
                      <a:lnTo>
                        <a:pt x="1703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6"/>
                <p:cNvSpPr/>
                <p:nvPr/>
              </p:nvSpPr>
              <p:spPr>
                <a:xfrm>
                  <a:off x="3333205" y="3730167"/>
                  <a:ext cx="58889" cy="5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2008" extrusionOk="0">
                      <a:moveTo>
                        <a:pt x="1704" y="0"/>
                      </a:moveTo>
                      <a:cubicBezTo>
                        <a:pt x="1068" y="534"/>
                        <a:pt x="534" y="1068"/>
                        <a:pt x="1" y="1576"/>
                      </a:cubicBezTo>
                      <a:lnTo>
                        <a:pt x="433" y="2008"/>
                      </a:lnTo>
                      <a:cubicBezTo>
                        <a:pt x="967" y="1474"/>
                        <a:pt x="1500" y="941"/>
                        <a:pt x="2009" y="432"/>
                      </a:cubicBezTo>
                      <a:lnTo>
                        <a:pt x="1704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26"/>
                <p:cNvSpPr/>
                <p:nvPr/>
              </p:nvSpPr>
              <p:spPr>
                <a:xfrm>
                  <a:off x="3249781" y="3826253"/>
                  <a:ext cx="52909" cy="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2111" extrusionOk="0">
                      <a:moveTo>
                        <a:pt x="1373" y="1"/>
                      </a:moveTo>
                      <a:cubicBezTo>
                        <a:pt x="941" y="636"/>
                        <a:pt x="407" y="1170"/>
                        <a:pt x="0" y="1805"/>
                      </a:cubicBezTo>
                      <a:lnTo>
                        <a:pt x="407" y="2110"/>
                      </a:lnTo>
                      <a:cubicBezTo>
                        <a:pt x="839" y="1475"/>
                        <a:pt x="1373" y="967"/>
                        <a:pt x="1805" y="331"/>
                      </a:cubicBezTo>
                      <a:lnTo>
                        <a:pt x="1373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26"/>
                <p:cNvSpPr/>
                <p:nvPr/>
              </p:nvSpPr>
              <p:spPr>
                <a:xfrm>
                  <a:off x="3178259" y="3935032"/>
                  <a:ext cx="46197" cy="64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2212" extrusionOk="0">
                      <a:moveTo>
                        <a:pt x="1169" y="0"/>
                      </a:moveTo>
                      <a:cubicBezTo>
                        <a:pt x="737" y="636"/>
                        <a:pt x="432" y="1271"/>
                        <a:pt x="0" y="1907"/>
                      </a:cubicBezTo>
                      <a:lnTo>
                        <a:pt x="534" y="2212"/>
                      </a:lnTo>
                      <a:cubicBezTo>
                        <a:pt x="839" y="1475"/>
                        <a:pt x="1271" y="839"/>
                        <a:pt x="1576" y="204"/>
                      </a:cubicBezTo>
                      <a:lnTo>
                        <a:pt x="1169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26"/>
                <p:cNvSpPr/>
                <p:nvPr/>
              </p:nvSpPr>
              <p:spPr>
                <a:xfrm>
                  <a:off x="3175269" y="4558597"/>
                  <a:ext cx="55899" cy="62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" h="2136" extrusionOk="0">
                      <a:moveTo>
                        <a:pt x="636" y="0"/>
                      </a:moveTo>
                      <a:lnTo>
                        <a:pt x="1" y="331"/>
                      </a:lnTo>
                      <a:cubicBezTo>
                        <a:pt x="407" y="966"/>
                        <a:pt x="839" y="1602"/>
                        <a:pt x="1373" y="2135"/>
                      </a:cubicBezTo>
                      <a:lnTo>
                        <a:pt x="1907" y="1805"/>
                      </a:lnTo>
                      <a:cubicBezTo>
                        <a:pt x="1373" y="1170"/>
                        <a:pt x="941" y="534"/>
                        <a:pt x="636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26"/>
                <p:cNvSpPr/>
                <p:nvPr/>
              </p:nvSpPr>
              <p:spPr>
                <a:xfrm>
                  <a:off x="3258722" y="4658435"/>
                  <a:ext cx="62611" cy="5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2008" extrusionOk="0">
                      <a:moveTo>
                        <a:pt x="534" y="0"/>
                      </a:moveTo>
                      <a:lnTo>
                        <a:pt x="0" y="407"/>
                      </a:lnTo>
                      <a:cubicBezTo>
                        <a:pt x="534" y="1042"/>
                        <a:pt x="1169" y="1474"/>
                        <a:pt x="1703" y="2008"/>
                      </a:cubicBezTo>
                      <a:lnTo>
                        <a:pt x="2135" y="1474"/>
                      </a:lnTo>
                      <a:cubicBezTo>
                        <a:pt x="1601" y="1042"/>
                        <a:pt x="1068" y="534"/>
                        <a:pt x="534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26"/>
                <p:cNvSpPr/>
                <p:nvPr/>
              </p:nvSpPr>
              <p:spPr>
                <a:xfrm>
                  <a:off x="3361521" y="4738898"/>
                  <a:ext cx="67829" cy="52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1805" extrusionOk="0">
                      <a:moveTo>
                        <a:pt x="407" y="0"/>
                      </a:moveTo>
                      <a:lnTo>
                        <a:pt x="1" y="635"/>
                      </a:lnTo>
                      <a:cubicBezTo>
                        <a:pt x="636" y="1068"/>
                        <a:pt x="1373" y="1373"/>
                        <a:pt x="2008" y="1805"/>
                      </a:cubicBezTo>
                      <a:lnTo>
                        <a:pt x="2313" y="1169"/>
                      </a:lnTo>
                      <a:cubicBezTo>
                        <a:pt x="1678" y="839"/>
                        <a:pt x="1043" y="432"/>
                        <a:pt x="407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26"/>
                <p:cNvSpPr/>
                <p:nvPr/>
              </p:nvSpPr>
              <p:spPr>
                <a:xfrm>
                  <a:off x="3479240" y="4804441"/>
                  <a:ext cx="68562" cy="43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475" extrusionOk="0">
                      <a:moveTo>
                        <a:pt x="331" y="1"/>
                      </a:moveTo>
                      <a:lnTo>
                        <a:pt x="0" y="509"/>
                      </a:lnTo>
                      <a:cubicBezTo>
                        <a:pt x="636" y="839"/>
                        <a:pt x="1373" y="1144"/>
                        <a:pt x="2110" y="1475"/>
                      </a:cubicBezTo>
                      <a:lnTo>
                        <a:pt x="2338" y="839"/>
                      </a:lnTo>
                      <a:cubicBezTo>
                        <a:pt x="1601" y="509"/>
                        <a:pt x="966" y="306"/>
                        <a:pt x="331" y="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26"/>
                <p:cNvSpPr/>
                <p:nvPr/>
              </p:nvSpPr>
              <p:spPr>
                <a:xfrm>
                  <a:off x="3603642" y="4850637"/>
                  <a:ext cx="67829" cy="34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1170" extrusionOk="0">
                      <a:moveTo>
                        <a:pt x="204" y="0"/>
                      </a:moveTo>
                      <a:lnTo>
                        <a:pt x="1" y="636"/>
                      </a:lnTo>
                      <a:cubicBezTo>
                        <a:pt x="738" y="839"/>
                        <a:pt x="1475" y="1068"/>
                        <a:pt x="2110" y="1170"/>
                      </a:cubicBezTo>
                      <a:lnTo>
                        <a:pt x="2313" y="534"/>
                      </a:lnTo>
                      <a:cubicBezTo>
                        <a:pt x="1576" y="331"/>
                        <a:pt x="839" y="204"/>
                        <a:pt x="204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26"/>
                <p:cNvSpPr/>
                <p:nvPr/>
              </p:nvSpPr>
              <p:spPr>
                <a:xfrm>
                  <a:off x="3731034" y="4881914"/>
                  <a:ext cx="67829" cy="27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942" extrusionOk="0">
                      <a:moveTo>
                        <a:pt x="204" y="1"/>
                      </a:moveTo>
                      <a:lnTo>
                        <a:pt x="1" y="636"/>
                      </a:lnTo>
                      <a:cubicBezTo>
                        <a:pt x="738" y="738"/>
                        <a:pt x="1475" y="840"/>
                        <a:pt x="2314" y="941"/>
                      </a:cubicBezTo>
                      <a:lnTo>
                        <a:pt x="2314" y="306"/>
                      </a:lnTo>
                      <a:cubicBezTo>
                        <a:pt x="1577" y="204"/>
                        <a:pt x="839" y="103"/>
                        <a:pt x="204" y="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55;p26"/>
                <p:cNvSpPr/>
                <p:nvPr/>
              </p:nvSpPr>
              <p:spPr>
                <a:xfrm>
                  <a:off x="3864406" y="4897567"/>
                  <a:ext cx="64839" cy="21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738" extrusionOk="0">
                      <a:moveTo>
                        <a:pt x="0" y="1"/>
                      </a:moveTo>
                      <a:lnTo>
                        <a:pt x="0" y="636"/>
                      </a:lnTo>
                      <a:cubicBezTo>
                        <a:pt x="737" y="738"/>
                        <a:pt x="1474" y="738"/>
                        <a:pt x="2211" y="738"/>
                      </a:cubicBezTo>
                      <a:lnTo>
                        <a:pt x="2211" y="102"/>
                      </a:lnTo>
                      <a:cubicBezTo>
                        <a:pt x="1474" y="102"/>
                        <a:pt x="737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3994759" y="4897567"/>
                  <a:ext cx="67829" cy="21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738" extrusionOk="0">
                      <a:moveTo>
                        <a:pt x="2212" y="1"/>
                      </a:moveTo>
                      <a:cubicBezTo>
                        <a:pt x="1475" y="1"/>
                        <a:pt x="738" y="102"/>
                        <a:pt x="1" y="102"/>
                      </a:cubicBezTo>
                      <a:lnTo>
                        <a:pt x="1" y="738"/>
                      </a:lnTo>
                      <a:cubicBezTo>
                        <a:pt x="840" y="738"/>
                        <a:pt x="1577" y="738"/>
                        <a:pt x="2314" y="636"/>
                      </a:cubicBezTo>
                      <a:lnTo>
                        <a:pt x="2212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4125141" y="4878953"/>
                  <a:ext cx="67829" cy="30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1043" extrusionOk="0">
                      <a:moveTo>
                        <a:pt x="2212" y="0"/>
                      </a:moveTo>
                      <a:cubicBezTo>
                        <a:pt x="1475" y="102"/>
                        <a:pt x="738" y="305"/>
                        <a:pt x="1" y="407"/>
                      </a:cubicBezTo>
                      <a:lnTo>
                        <a:pt x="102" y="1042"/>
                      </a:lnTo>
                      <a:cubicBezTo>
                        <a:pt x="839" y="941"/>
                        <a:pt x="1577" y="839"/>
                        <a:pt x="2314" y="737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4255523" y="4847647"/>
                  <a:ext cx="67829" cy="37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1272" extrusionOk="0">
                      <a:moveTo>
                        <a:pt x="2110" y="1"/>
                      </a:moveTo>
                      <a:cubicBezTo>
                        <a:pt x="1373" y="204"/>
                        <a:pt x="636" y="433"/>
                        <a:pt x="0" y="636"/>
                      </a:cubicBezTo>
                      <a:lnTo>
                        <a:pt x="102" y="1272"/>
                      </a:lnTo>
                      <a:cubicBezTo>
                        <a:pt x="839" y="1170"/>
                        <a:pt x="1576" y="941"/>
                        <a:pt x="2313" y="738"/>
                      </a:cubicBezTo>
                      <a:lnTo>
                        <a:pt x="2110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4379192" y="4804441"/>
                  <a:ext cx="68562" cy="43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475" extrusionOk="0">
                      <a:moveTo>
                        <a:pt x="2034" y="1"/>
                      </a:moveTo>
                      <a:lnTo>
                        <a:pt x="1" y="738"/>
                      </a:lnTo>
                      <a:lnTo>
                        <a:pt x="229" y="1475"/>
                      </a:lnTo>
                      <a:lnTo>
                        <a:pt x="2339" y="636"/>
                      </a:lnTo>
                      <a:lnTo>
                        <a:pt x="2034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4500634" y="4754522"/>
                  <a:ext cx="68562" cy="43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475" extrusionOk="0">
                      <a:moveTo>
                        <a:pt x="2008" y="1"/>
                      </a:moveTo>
                      <a:lnTo>
                        <a:pt x="0" y="840"/>
                      </a:lnTo>
                      <a:lnTo>
                        <a:pt x="305" y="1475"/>
                      </a:lnTo>
                      <a:lnTo>
                        <a:pt x="2339" y="636"/>
                      </a:lnTo>
                      <a:lnTo>
                        <a:pt x="2008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4621313" y="4701642"/>
                  <a:ext cx="68562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602" extrusionOk="0">
                      <a:moveTo>
                        <a:pt x="2034" y="0"/>
                      </a:moveTo>
                      <a:lnTo>
                        <a:pt x="1" y="839"/>
                      </a:lnTo>
                      <a:lnTo>
                        <a:pt x="331" y="1601"/>
                      </a:lnTo>
                      <a:lnTo>
                        <a:pt x="2339" y="636"/>
                      </a:lnTo>
                      <a:lnTo>
                        <a:pt x="2034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4742755" y="4648733"/>
                  <a:ext cx="68562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602" extrusionOk="0">
                      <a:moveTo>
                        <a:pt x="2008" y="1"/>
                      </a:moveTo>
                      <a:lnTo>
                        <a:pt x="0" y="967"/>
                      </a:lnTo>
                      <a:lnTo>
                        <a:pt x="305" y="1602"/>
                      </a:lnTo>
                      <a:lnTo>
                        <a:pt x="2339" y="636"/>
                      </a:lnTo>
                      <a:lnTo>
                        <a:pt x="2008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4863435" y="4595853"/>
                  <a:ext cx="6859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602" extrusionOk="0">
                      <a:moveTo>
                        <a:pt x="2034" y="0"/>
                      </a:moveTo>
                      <a:lnTo>
                        <a:pt x="1" y="864"/>
                      </a:lnTo>
                      <a:lnTo>
                        <a:pt x="230" y="1601"/>
                      </a:lnTo>
                      <a:lnTo>
                        <a:pt x="2339" y="636"/>
                      </a:lnTo>
                      <a:lnTo>
                        <a:pt x="2034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4981886" y="4539983"/>
                  <a:ext cx="67829" cy="49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1703" extrusionOk="0">
                      <a:moveTo>
                        <a:pt x="2110" y="0"/>
                      </a:moveTo>
                      <a:lnTo>
                        <a:pt x="1" y="966"/>
                      </a:lnTo>
                      <a:lnTo>
                        <a:pt x="306" y="1703"/>
                      </a:lnTo>
                      <a:lnTo>
                        <a:pt x="2314" y="763"/>
                      </a:lnTo>
                      <a:lnTo>
                        <a:pt x="2110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102595" y="4487807"/>
                  <a:ext cx="68562" cy="46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577" extrusionOk="0">
                      <a:moveTo>
                        <a:pt x="2135" y="1"/>
                      </a:moveTo>
                      <a:lnTo>
                        <a:pt x="0" y="941"/>
                      </a:lnTo>
                      <a:lnTo>
                        <a:pt x="331" y="1577"/>
                      </a:lnTo>
                      <a:lnTo>
                        <a:pt x="2339" y="636"/>
                      </a:lnTo>
                      <a:lnTo>
                        <a:pt x="213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26"/>
                <p:cNvSpPr/>
                <p:nvPr/>
              </p:nvSpPr>
              <p:spPr>
                <a:xfrm>
                  <a:off x="5224037" y="4431938"/>
                  <a:ext cx="67800" cy="46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1577" extrusionOk="0">
                      <a:moveTo>
                        <a:pt x="2008" y="1"/>
                      </a:moveTo>
                      <a:lnTo>
                        <a:pt x="0" y="941"/>
                      </a:lnTo>
                      <a:lnTo>
                        <a:pt x="305" y="1577"/>
                      </a:lnTo>
                      <a:lnTo>
                        <a:pt x="2313" y="738"/>
                      </a:lnTo>
                      <a:lnTo>
                        <a:pt x="2008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26"/>
                <p:cNvSpPr/>
                <p:nvPr/>
              </p:nvSpPr>
              <p:spPr>
                <a:xfrm>
                  <a:off x="5344717" y="4379058"/>
                  <a:ext cx="68562" cy="46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577" extrusionOk="0">
                      <a:moveTo>
                        <a:pt x="2008" y="0"/>
                      </a:moveTo>
                      <a:lnTo>
                        <a:pt x="0" y="941"/>
                      </a:lnTo>
                      <a:lnTo>
                        <a:pt x="229" y="1576"/>
                      </a:lnTo>
                      <a:lnTo>
                        <a:pt x="2339" y="636"/>
                      </a:lnTo>
                      <a:lnTo>
                        <a:pt x="2008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5463168" y="4323188"/>
                  <a:ext cx="67829" cy="46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" h="1576" extrusionOk="0">
                      <a:moveTo>
                        <a:pt x="2008" y="0"/>
                      </a:moveTo>
                      <a:lnTo>
                        <a:pt x="1" y="940"/>
                      </a:lnTo>
                      <a:lnTo>
                        <a:pt x="306" y="1576"/>
                      </a:lnTo>
                      <a:lnTo>
                        <a:pt x="2313" y="737"/>
                      </a:lnTo>
                      <a:lnTo>
                        <a:pt x="2008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5583848" y="4270279"/>
                  <a:ext cx="68591" cy="46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577" extrusionOk="0">
                      <a:moveTo>
                        <a:pt x="2009" y="1"/>
                      </a:moveTo>
                      <a:lnTo>
                        <a:pt x="1" y="941"/>
                      </a:lnTo>
                      <a:lnTo>
                        <a:pt x="331" y="1576"/>
                      </a:lnTo>
                      <a:lnTo>
                        <a:pt x="2339" y="636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5701567" y="4217399"/>
                  <a:ext cx="68562" cy="43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475" extrusionOk="0">
                      <a:moveTo>
                        <a:pt x="2136" y="0"/>
                      </a:moveTo>
                      <a:lnTo>
                        <a:pt x="1" y="839"/>
                      </a:lnTo>
                      <a:lnTo>
                        <a:pt x="331" y="1474"/>
                      </a:lnTo>
                      <a:lnTo>
                        <a:pt x="2339" y="635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5823009" y="4161500"/>
                  <a:ext cx="68562" cy="46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603" extrusionOk="0">
                      <a:moveTo>
                        <a:pt x="2008" y="1"/>
                      </a:moveTo>
                      <a:lnTo>
                        <a:pt x="0" y="967"/>
                      </a:lnTo>
                      <a:lnTo>
                        <a:pt x="305" y="1602"/>
                      </a:lnTo>
                      <a:lnTo>
                        <a:pt x="2339" y="636"/>
                      </a:lnTo>
                      <a:lnTo>
                        <a:pt x="2008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5943688" y="4108621"/>
                  <a:ext cx="68562" cy="4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500" extrusionOk="0">
                      <a:moveTo>
                        <a:pt x="2034" y="0"/>
                      </a:moveTo>
                      <a:lnTo>
                        <a:pt x="1" y="966"/>
                      </a:lnTo>
                      <a:lnTo>
                        <a:pt x="229" y="1500"/>
                      </a:lnTo>
                      <a:lnTo>
                        <a:pt x="2339" y="636"/>
                      </a:lnTo>
                      <a:lnTo>
                        <a:pt x="2034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6065130" y="4055712"/>
                  <a:ext cx="68562" cy="43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1501" extrusionOk="0">
                      <a:moveTo>
                        <a:pt x="2008" y="1"/>
                      </a:moveTo>
                      <a:lnTo>
                        <a:pt x="1" y="865"/>
                      </a:lnTo>
                      <a:lnTo>
                        <a:pt x="204" y="1500"/>
                      </a:lnTo>
                      <a:lnTo>
                        <a:pt x="2339" y="636"/>
                      </a:lnTo>
                      <a:lnTo>
                        <a:pt x="2008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7666882" y="3482066"/>
                  <a:ext cx="68562" cy="18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" h="637" extrusionOk="0">
                      <a:moveTo>
                        <a:pt x="2212" y="1"/>
                      </a:moveTo>
                      <a:cubicBezTo>
                        <a:pt x="1475" y="102"/>
                        <a:pt x="738" y="102"/>
                        <a:pt x="1" y="204"/>
                      </a:cubicBezTo>
                      <a:lnTo>
                        <a:pt x="102" y="636"/>
                      </a:lnTo>
                      <a:cubicBezTo>
                        <a:pt x="839" y="509"/>
                        <a:pt x="1576" y="509"/>
                        <a:pt x="2339" y="407"/>
                      </a:cubicBezTo>
                      <a:lnTo>
                        <a:pt x="2212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7800225" y="3482066"/>
                  <a:ext cx="65601" cy="18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" h="637" extrusionOk="0">
                      <a:moveTo>
                        <a:pt x="1" y="1"/>
                      </a:moveTo>
                      <a:lnTo>
                        <a:pt x="1" y="407"/>
                      </a:lnTo>
                      <a:cubicBezTo>
                        <a:pt x="738" y="509"/>
                        <a:pt x="1373" y="509"/>
                        <a:pt x="2110" y="636"/>
                      </a:cubicBezTo>
                      <a:lnTo>
                        <a:pt x="2238" y="306"/>
                      </a:lnTo>
                      <a:cubicBezTo>
                        <a:pt x="1475" y="102"/>
                        <a:pt x="738" y="102"/>
                        <a:pt x="1" y="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26"/>
                <p:cNvSpPr/>
                <p:nvPr/>
              </p:nvSpPr>
              <p:spPr>
                <a:xfrm>
                  <a:off x="7927646" y="3503669"/>
                  <a:ext cx="64839" cy="34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170" extrusionOk="0">
                      <a:moveTo>
                        <a:pt x="102" y="1"/>
                      </a:moveTo>
                      <a:lnTo>
                        <a:pt x="0" y="407"/>
                      </a:lnTo>
                      <a:cubicBezTo>
                        <a:pt x="737" y="636"/>
                        <a:pt x="1373" y="839"/>
                        <a:pt x="2110" y="1170"/>
                      </a:cubicBezTo>
                      <a:lnTo>
                        <a:pt x="2211" y="738"/>
                      </a:lnTo>
                      <a:cubicBezTo>
                        <a:pt x="1576" y="534"/>
                        <a:pt x="839" y="204"/>
                        <a:pt x="102" y="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26"/>
                <p:cNvSpPr/>
                <p:nvPr/>
              </p:nvSpPr>
              <p:spPr>
                <a:xfrm>
                  <a:off x="8045336" y="3556578"/>
                  <a:ext cx="62612" cy="46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1577" extrusionOk="0">
                      <a:moveTo>
                        <a:pt x="229" y="0"/>
                      </a:moveTo>
                      <a:lnTo>
                        <a:pt x="1" y="305"/>
                      </a:lnTo>
                      <a:cubicBezTo>
                        <a:pt x="636" y="737"/>
                        <a:pt x="1272" y="1144"/>
                        <a:pt x="1907" y="1576"/>
                      </a:cubicBezTo>
                      <a:lnTo>
                        <a:pt x="2136" y="1373"/>
                      </a:lnTo>
                      <a:cubicBezTo>
                        <a:pt x="1500" y="839"/>
                        <a:pt x="865" y="407"/>
                        <a:pt x="229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8148164" y="3640002"/>
                  <a:ext cx="46196" cy="58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2009" extrusionOk="0">
                      <a:moveTo>
                        <a:pt x="203" y="1"/>
                      </a:moveTo>
                      <a:lnTo>
                        <a:pt x="0" y="204"/>
                      </a:lnTo>
                      <a:cubicBezTo>
                        <a:pt x="534" y="738"/>
                        <a:pt x="941" y="1373"/>
                        <a:pt x="1373" y="2009"/>
                      </a:cubicBezTo>
                      <a:lnTo>
                        <a:pt x="1576" y="1805"/>
                      </a:lnTo>
                      <a:cubicBezTo>
                        <a:pt x="1169" y="1170"/>
                        <a:pt x="737" y="636"/>
                        <a:pt x="203" y="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8222647" y="3748780"/>
                  <a:ext cx="34296" cy="64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2212" extrusionOk="0">
                      <a:moveTo>
                        <a:pt x="204" y="1"/>
                      </a:moveTo>
                      <a:lnTo>
                        <a:pt x="1" y="204"/>
                      </a:lnTo>
                      <a:cubicBezTo>
                        <a:pt x="306" y="839"/>
                        <a:pt x="636" y="1475"/>
                        <a:pt x="941" y="2212"/>
                      </a:cubicBezTo>
                      <a:lnTo>
                        <a:pt x="1170" y="2110"/>
                      </a:lnTo>
                      <a:cubicBezTo>
                        <a:pt x="941" y="1373"/>
                        <a:pt x="636" y="738"/>
                        <a:pt x="204" y="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8281507" y="4006555"/>
                  <a:ext cx="8970" cy="64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212" extrusionOk="0">
                      <a:moveTo>
                        <a:pt x="102" y="0"/>
                      </a:moveTo>
                      <a:cubicBezTo>
                        <a:pt x="102" y="737"/>
                        <a:pt x="102" y="1474"/>
                        <a:pt x="1" y="2212"/>
                      </a:cubicBezTo>
                      <a:lnTo>
                        <a:pt x="204" y="2212"/>
                      </a:lnTo>
                      <a:cubicBezTo>
                        <a:pt x="204" y="1474"/>
                        <a:pt x="306" y="737"/>
                        <a:pt x="306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8253191" y="4136937"/>
                  <a:ext cx="22395" cy="61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2110" extrusionOk="0">
                      <a:moveTo>
                        <a:pt x="636" y="0"/>
                      </a:moveTo>
                      <a:cubicBezTo>
                        <a:pt x="433" y="737"/>
                        <a:pt x="331" y="1373"/>
                        <a:pt x="1" y="2110"/>
                      </a:cubicBezTo>
                      <a:lnTo>
                        <a:pt x="230" y="2110"/>
                      </a:lnTo>
                      <a:cubicBezTo>
                        <a:pt x="433" y="1474"/>
                        <a:pt x="636" y="737"/>
                        <a:pt x="763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8204034" y="4260606"/>
                  <a:ext cx="30573" cy="5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2034" extrusionOk="0">
                      <a:moveTo>
                        <a:pt x="941" y="0"/>
                      </a:moveTo>
                      <a:cubicBezTo>
                        <a:pt x="636" y="636"/>
                        <a:pt x="305" y="1398"/>
                        <a:pt x="0" y="2033"/>
                      </a:cubicBezTo>
                      <a:cubicBezTo>
                        <a:pt x="407" y="1398"/>
                        <a:pt x="737" y="763"/>
                        <a:pt x="1042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8126561" y="4376068"/>
                  <a:ext cx="43236" cy="52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5" h="1780" extrusionOk="0">
                      <a:moveTo>
                        <a:pt x="1373" y="1"/>
                      </a:moveTo>
                      <a:cubicBezTo>
                        <a:pt x="940" y="509"/>
                        <a:pt x="508" y="1144"/>
                        <a:pt x="0" y="1678"/>
                      </a:cubicBezTo>
                      <a:lnTo>
                        <a:pt x="102" y="1780"/>
                      </a:lnTo>
                      <a:cubicBezTo>
                        <a:pt x="508" y="1144"/>
                        <a:pt x="1042" y="636"/>
                        <a:pt x="1474" y="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85" name="Google Shape;785;p26"/>
          <p:cNvSpPr/>
          <p:nvPr/>
        </p:nvSpPr>
        <p:spPr>
          <a:xfrm>
            <a:off x="6182849" y="4089290"/>
            <a:ext cx="68562" cy="43236"/>
          </a:xfrm>
          <a:custGeom>
            <a:avLst/>
            <a:gdLst/>
            <a:ahLst/>
            <a:cxnLst/>
            <a:rect l="l" t="t" r="r" b="b"/>
            <a:pathLst>
              <a:path w="2339" h="1475" extrusionOk="0">
                <a:moveTo>
                  <a:pt x="2135" y="1"/>
                </a:moveTo>
                <a:lnTo>
                  <a:pt x="0" y="839"/>
                </a:lnTo>
                <a:lnTo>
                  <a:pt x="331" y="1475"/>
                </a:lnTo>
                <a:lnTo>
                  <a:pt x="2338" y="509"/>
                </a:lnTo>
                <a:lnTo>
                  <a:pt x="2135" y="1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>
            <a:off x="6304261" y="4036410"/>
            <a:ext cx="67829" cy="43236"/>
          </a:xfrm>
          <a:custGeom>
            <a:avLst/>
            <a:gdLst/>
            <a:ahLst/>
            <a:cxnLst/>
            <a:rect l="l" t="t" r="r" b="b"/>
            <a:pathLst>
              <a:path w="2314" h="1475" extrusionOk="0">
                <a:moveTo>
                  <a:pt x="2110" y="0"/>
                </a:moveTo>
                <a:lnTo>
                  <a:pt x="1" y="839"/>
                </a:lnTo>
                <a:lnTo>
                  <a:pt x="306" y="1474"/>
                </a:lnTo>
                <a:lnTo>
                  <a:pt x="2314" y="636"/>
                </a:lnTo>
                <a:lnTo>
                  <a:pt x="2110" y="0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>
            <a:off x="6424970" y="3907301"/>
            <a:ext cx="68562" cy="43236"/>
          </a:xfrm>
          <a:custGeom>
            <a:avLst/>
            <a:gdLst/>
            <a:ahLst/>
            <a:cxnLst/>
            <a:rect l="l" t="t" r="r" b="b"/>
            <a:pathLst>
              <a:path w="2339" h="1475" extrusionOk="0">
                <a:moveTo>
                  <a:pt x="2135" y="1"/>
                </a:moveTo>
                <a:lnTo>
                  <a:pt x="0" y="941"/>
                </a:lnTo>
                <a:lnTo>
                  <a:pt x="331" y="1475"/>
                </a:lnTo>
                <a:lnTo>
                  <a:pt x="2339" y="636"/>
                </a:lnTo>
                <a:lnTo>
                  <a:pt x="2135" y="1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>
            <a:off x="6546412" y="3857382"/>
            <a:ext cx="67800" cy="40275"/>
          </a:xfrm>
          <a:custGeom>
            <a:avLst/>
            <a:gdLst/>
            <a:ahLst/>
            <a:cxnLst/>
            <a:rect l="l" t="t" r="r" b="b"/>
            <a:pathLst>
              <a:path w="2313" h="1374" extrusionOk="0">
                <a:moveTo>
                  <a:pt x="2110" y="1"/>
                </a:moveTo>
                <a:lnTo>
                  <a:pt x="0" y="865"/>
                </a:lnTo>
                <a:lnTo>
                  <a:pt x="305" y="1373"/>
                </a:lnTo>
                <a:lnTo>
                  <a:pt x="2313" y="535"/>
                </a:lnTo>
                <a:lnTo>
                  <a:pt x="2110" y="1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>
            <a:off x="6667091" y="3808225"/>
            <a:ext cx="68562" cy="40246"/>
          </a:xfrm>
          <a:custGeom>
            <a:avLst/>
            <a:gdLst/>
            <a:ahLst/>
            <a:cxnLst/>
            <a:rect l="l" t="t" r="r" b="b"/>
            <a:pathLst>
              <a:path w="2339" h="1373" extrusionOk="0">
                <a:moveTo>
                  <a:pt x="2135" y="0"/>
                </a:moveTo>
                <a:lnTo>
                  <a:pt x="0" y="839"/>
                </a:lnTo>
                <a:lnTo>
                  <a:pt x="331" y="1373"/>
                </a:lnTo>
                <a:lnTo>
                  <a:pt x="2339" y="509"/>
                </a:lnTo>
                <a:lnTo>
                  <a:pt x="2135" y="0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>
            <a:off x="6791494" y="3758305"/>
            <a:ext cx="64869" cy="40246"/>
          </a:xfrm>
          <a:custGeom>
            <a:avLst/>
            <a:gdLst/>
            <a:ahLst/>
            <a:cxnLst/>
            <a:rect l="l" t="t" r="r" b="b"/>
            <a:pathLst>
              <a:path w="2213" h="1373" extrusionOk="0">
                <a:moveTo>
                  <a:pt x="2009" y="1"/>
                </a:moveTo>
                <a:lnTo>
                  <a:pt x="1" y="839"/>
                </a:lnTo>
                <a:lnTo>
                  <a:pt x="204" y="1373"/>
                </a:lnTo>
                <a:lnTo>
                  <a:pt x="2212" y="534"/>
                </a:lnTo>
                <a:lnTo>
                  <a:pt x="2009" y="1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>
            <a:off x="6912202" y="3708386"/>
            <a:ext cx="68562" cy="40275"/>
          </a:xfrm>
          <a:custGeom>
            <a:avLst/>
            <a:gdLst/>
            <a:ahLst/>
            <a:cxnLst/>
            <a:rect l="l" t="t" r="r" b="b"/>
            <a:pathLst>
              <a:path w="2339" h="1374" extrusionOk="0">
                <a:moveTo>
                  <a:pt x="2135" y="1"/>
                </a:moveTo>
                <a:lnTo>
                  <a:pt x="0" y="865"/>
                </a:lnTo>
                <a:lnTo>
                  <a:pt x="229" y="1373"/>
                </a:lnTo>
                <a:lnTo>
                  <a:pt x="2339" y="534"/>
                </a:lnTo>
                <a:lnTo>
                  <a:pt x="2135" y="1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>
            <a:off x="7036605" y="3662190"/>
            <a:ext cx="65601" cy="40275"/>
          </a:xfrm>
          <a:custGeom>
            <a:avLst/>
            <a:gdLst/>
            <a:ahLst/>
            <a:cxnLst/>
            <a:rect l="l" t="t" r="r" b="b"/>
            <a:pathLst>
              <a:path w="2238" h="1374" extrusionOk="0">
                <a:moveTo>
                  <a:pt x="2110" y="1"/>
                </a:moveTo>
                <a:lnTo>
                  <a:pt x="1" y="840"/>
                </a:lnTo>
                <a:lnTo>
                  <a:pt x="204" y="1373"/>
                </a:lnTo>
                <a:lnTo>
                  <a:pt x="2237" y="535"/>
                </a:lnTo>
                <a:lnTo>
                  <a:pt x="2110" y="1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>
            <a:off x="7161036" y="3618250"/>
            <a:ext cx="64839" cy="37286"/>
          </a:xfrm>
          <a:custGeom>
            <a:avLst/>
            <a:gdLst/>
            <a:ahLst/>
            <a:cxnLst/>
            <a:rect l="l" t="t" r="r" b="b"/>
            <a:pathLst>
              <a:path w="2212" h="1272" extrusionOk="0">
                <a:moveTo>
                  <a:pt x="2110" y="0"/>
                </a:moveTo>
                <a:lnTo>
                  <a:pt x="0" y="763"/>
                </a:lnTo>
                <a:lnTo>
                  <a:pt x="102" y="1271"/>
                </a:lnTo>
                <a:lnTo>
                  <a:pt x="2211" y="534"/>
                </a:lnTo>
                <a:lnTo>
                  <a:pt x="2110" y="0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>
            <a:off x="7284706" y="3578004"/>
            <a:ext cx="65572" cy="34325"/>
          </a:xfrm>
          <a:custGeom>
            <a:avLst/>
            <a:gdLst/>
            <a:ahLst/>
            <a:cxnLst/>
            <a:rect l="l" t="t" r="r" b="b"/>
            <a:pathLst>
              <a:path w="2237" h="1171" extrusionOk="0">
                <a:moveTo>
                  <a:pt x="2135" y="1"/>
                </a:moveTo>
                <a:lnTo>
                  <a:pt x="0" y="636"/>
                </a:lnTo>
                <a:lnTo>
                  <a:pt x="127" y="1170"/>
                </a:lnTo>
                <a:lnTo>
                  <a:pt x="2237" y="433"/>
                </a:lnTo>
                <a:lnTo>
                  <a:pt x="2135" y="1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>
            <a:off x="7409108" y="3537787"/>
            <a:ext cx="68562" cy="34296"/>
          </a:xfrm>
          <a:custGeom>
            <a:avLst/>
            <a:gdLst/>
            <a:ahLst/>
            <a:cxnLst/>
            <a:rect l="l" t="t" r="r" b="b"/>
            <a:pathLst>
              <a:path w="2339" h="1170" extrusionOk="0">
                <a:moveTo>
                  <a:pt x="2237" y="0"/>
                </a:moveTo>
                <a:lnTo>
                  <a:pt x="1" y="636"/>
                </a:lnTo>
                <a:lnTo>
                  <a:pt x="102" y="1170"/>
                </a:lnTo>
                <a:lnTo>
                  <a:pt x="2339" y="534"/>
                </a:lnTo>
                <a:lnTo>
                  <a:pt x="2237" y="0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>
            <a:off x="7536500" y="3510234"/>
            <a:ext cx="68562" cy="24593"/>
          </a:xfrm>
          <a:custGeom>
            <a:avLst/>
            <a:gdLst/>
            <a:ahLst/>
            <a:cxnLst/>
            <a:rect l="l" t="t" r="r" b="b"/>
            <a:pathLst>
              <a:path w="2339" h="839" extrusionOk="0">
                <a:moveTo>
                  <a:pt x="2212" y="0"/>
                </a:moveTo>
                <a:lnTo>
                  <a:pt x="1" y="407"/>
                </a:lnTo>
                <a:lnTo>
                  <a:pt x="102" y="839"/>
                </a:lnTo>
                <a:lnTo>
                  <a:pt x="2339" y="407"/>
                </a:lnTo>
                <a:lnTo>
                  <a:pt x="2212" y="0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>
            <a:off x="8033435" y="4475144"/>
            <a:ext cx="49186" cy="43236"/>
          </a:xfrm>
          <a:custGeom>
            <a:avLst/>
            <a:gdLst/>
            <a:ahLst/>
            <a:cxnLst/>
            <a:rect l="l" t="t" r="r" b="b"/>
            <a:pathLst>
              <a:path w="1678" h="1475" extrusionOk="0">
                <a:moveTo>
                  <a:pt x="1678" y="1"/>
                </a:moveTo>
                <a:cubicBezTo>
                  <a:pt x="1144" y="535"/>
                  <a:pt x="508" y="941"/>
                  <a:pt x="0" y="1475"/>
                </a:cubicBezTo>
                <a:lnTo>
                  <a:pt x="0" y="1475"/>
                </a:lnTo>
                <a:cubicBezTo>
                  <a:pt x="508" y="941"/>
                  <a:pt x="1144" y="535"/>
                  <a:pt x="1678" y="1"/>
                </a:cubicBez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26"/>
          <p:cNvGrpSpPr/>
          <p:nvPr/>
        </p:nvGrpSpPr>
        <p:grpSpPr>
          <a:xfrm>
            <a:off x="3003350" y="1441636"/>
            <a:ext cx="2626710" cy="2429490"/>
            <a:chOff x="3328500" y="740497"/>
            <a:chExt cx="1766471" cy="2039842"/>
          </a:xfrm>
        </p:grpSpPr>
        <p:sp>
          <p:nvSpPr>
            <p:cNvPr id="799" name="Google Shape;799;p26"/>
            <p:cNvSpPr/>
            <p:nvPr/>
          </p:nvSpPr>
          <p:spPr>
            <a:xfrm>
              <a:off x="3779521" y="753131"/>
              <a:ext cx="173618" cy="149025"/>
            </a:xfrm>
            <a:custGeom>
              <a:avLst/>
              <a:gdLst/>
              <a:ahLst/>
              <a:cxnLst/>
              <a:rect l="l" t="t" r="r" b="b"/>
              <a:pathLst>
                <a:path w="5923" h="5084" extrusionOk="0">
                  <a:moveTo>
                    <a:pt x="4550" y="1"/>
                  </a:moveTo>
                  <a:cubicBezTo>
                    <a:pt x="3813" y="1"/>
                    <a:pt x="2745" y="331"/>
                    <a:pt x="1779" y="1068"/>
                  </a:cubicBezTo>
                  <a:cubicBezTo>
                    <a:pt x="636" y="1907"/>
                    <a:pt x="0" y="3076"/>
                    <a:pt x="0" y="3915"/>
                  </a:cubicBezTo>
                  <a:cubicBezTo>
                    <a:pt x="0" y="4144"/>
                    <a:pt x="0" y="4449"/>
                    <a:pt x="204" y="4550"/>
                  </a:cubicBezTo>
                  <a:cubicBezTo>
                    <a:pt x="407" y="4881"/>
                    <a:pt x="839" y="5084"/>
                    <a:pt x="1271" y="5084"/>
                  </a:cubicBezTo>
                  <a:cubicBezTo>
                    <a:pt x="2110" y="5084"/>
                    <a:pt x="3050" y="4652"/>
                    <a:pt x="4016" y="3915"/>
                  </a:cubicBezTo>
                  <a:cubicBezTo>
                    <a:pt x="5185" y="3076"/>
                    <a:pt x="5922" y="1907"/>
                    <a:pt x="5922" y="1068"/>
                  </a:cubicBezTo>
                  <a:cubicBezTo>
                    <a:pt x="5922" y="839"/>
                    <a:pt x="5821" y="636"/>
                    <a:pt x="5719" y="433"/>
                  </a:cubicBezTo>
                  <a:cubicBezTo>
                    <a:pt x="5490" y="102"/>
                    <a:pt x="5084" y="1"/>
                    <a:pt x="4550" y="1"/>
                  </a:cubicBezTo>
                  <a:close/>
                </a:path>
              </a:pathLst>
            </a:custGeom>
            <a:solidFill>
              <a:srgbClr val="993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3328500" y="1013900"/>
              <a:ext cx="1766471" cy="1766439"/>
            </a:xfrm>
            <a:custGeom>
              <a:avLst/>
              <a:gdLst/>
              <a:ahLst/>
              <a:cxnLst/>
              <a:rect l="l" t="t" r="r" b="b"/>
              <a:pathLst>
                <a:path w="56882" h="56881" extrusionOk="0">
                  <a:moveTo>
                    <a:pt x="52433" y="0"/>
                  </a:moveTo>
                  <a:lnTo>
                    <a:pt x="1" y="4448"/>
                  </a:lnTo>
                  <a:lnTo>
                    <a:pt x="4448" y="56881"/>
                  </a:lnTo>
                  <a:lnTo>
                    <a:pt x="56881" y="52306"/>
                  </a:lnTo>
                  <a:lnTo>
                    <a:pt x="524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4154985" y="1063814"/>
              <a:ext cx="176608" cy="142312"/>
            </a:xfrm>
            <a:custGeom>
              <a:avLst/>
              <a:gdLst/>
              <a:ahLst/>
              <a:cxnLst/>
              <a:rect l="l" t="t" r="r" b="b"/>
              <a:pathLst>
                <a:path w="6025" h="4855" extrusionOk="0">
                  <a:moveTo>
                    <a:pt x="1" y="4550"/>
                  </a:moveTo>
                  <a:cubicBezTo>
                    <a:pt x="1" y="4550"/>
                    <a:pt x="1" y="4651"/>
                    <a:pt x="103" y="4651"/>
                  </a:cubicBezTo>
                  <a:lnTo>
                    <a:pt x="1" y="4550"/>
                  </a:lnTo>
                  <a:close/>
                  <a:moveTo>
                    <a:pt x="6024" y="0"/>
                  </a:moveTo>
                  <a:lnTo>
                    <a:pt x="2746" y="407"/>
                  </a:lnTo>
                  <a:cubicBezTo>
                    <a:pt x="2543" y="534"/>
                    <a:pt x="2314" y="737"/>
                    <a:pt x="2110" y="941"/>
                  </a:cubicBezTo>
                  <a:cubicBezTo>
                    <a:pt x="1043" y="1906"/>
                    <a:pt x="306" y="2948"/>
                    <a:pt x="1" y="3711"/>
                  </a:cubicBezTo>
                  <a:lnTo>
                    <a:pt x="738" y="4651"/>
                  </a:lnTo>
                  <a:lnTo>
                    <a:pt x="535" y="4855"/>
                  </a:lnTo>
                  <a:cubicBezTo>
                    <a:pt x="1272" y="4855"/>
                    <a:pt x="2644" y="4117"/>
                    <a:pt x="3915" y="2948"/>
                  </a:cubicBezTo>
                  <a:cubicBezTo>
                    <a:pt x="4982" y="1906"/>
                    <a:pt x="5821" y="839"/>
                    <a:pt x="6024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3999306" y="998242"/>
              <a:ext cx="177311" cy="211607"/>
            </a:xfrm>
            <a:custGeom>
              <a:avLst/>
              <a:gdLst/>
              <a:ahLst/>
              <a:cxnLst/>
              <a:rect l="l" t="t" r="r" b="b"/>
              <a:pathLst>
                <a:path w="6049" h="7219" extrusionOk="0">
                  <a:moveTo>
                    <a:pt x="635" y="1"/>
                  </a:moveTo>
                  <a:lnTo>
                    <a:pt x="0" y="1068"/>
                  </a:lnTo>
                  <a:lnTo>
                    <a:pt x="5617" y="7219"/>
                  </a:lnTo>
                  <a:lnTo>
                    <a:pt x="6049" y="6888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A0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4092432" y="1094358"/>
              <a:ext cx="84186" cy="115491"/>
            </a:xfrm>
            <a:custGeom>
              <a:avLst/>
              <a:gdLst/>
              <a:ahLst/>
              <a:cxnLst/>
              <a:rect l="l" t="t" r="r" b="b"/>
              <a:pathLst>
                <a:path w="2872" h="3940" extrusionOk="0">
                  <a:moveTo>
                    <a:pt x="0" y="0"/>
                  </a:moveTo>
                  <a:lnTo>
                    <a:pt x="0" y="0"/>
                  </a:lnTo>
                  <a:cubicBezTo>
                    <a:pt x="966" y="1398"/>
                    <a:pt x="2033" y="2872"/>
                    <a:pt x="2440" y="3940"/>
                  </a:cubicBezTo>
                  <a:lnTo>
                    <a:pt x="2872" y="3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6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3859984" y="914994"/>
              <a:ext cx="301010" cy="226967"/>
            </a:xfrm>
            <a:custGeom>
              <a:avLst/>
              <a:gdLst/>
              <a:ahLst/>
              <a:cxnLst/>
              <a:rect l="l" t="t" r="r" b="b"/>
              <a:pathLst>
                <a:path w="10269" h="7743" extrusionOk="0">
                  <a:moveTo>
                    <a:pt x="7556" y="0"/>
                  </a:moveTo>
                  <a:cubicBezTo>
                    <a:pt x="6352" y="0"/>
                    <a:pt x="4809" y="584"/>
                    <a:pt x="3381" y="1671"/>
                  </a:cubicBezTo>
                  <a:cubicBezTo>
                    <a:pt x="1169" y="3374"/>
                    <a:pt x="0" y="5814"/>
                    <a:pt x="941" y="7085"/>
                  </a:cubicBezTo>
                  <a:cubicBezTo>
                    <a:pt x="1269" y="7529"/>
                    <a:pt x="1854" y="7742"/>
                    <a:pt x="2582" y="7742"/>
                  </a:cubicBezTo>
                  <a:cubicBezTo>
                    <a:pt x="3770" y="7742"/>
                    <a:pt x="5337" y="7175"/>
                    <a:pt x="6786" y="6119"/>
                  </a:cubicBezTo>
                  <a:cubicBezTo>
                    <a:pt x="9099" y="4340"/>
                    <a:pt x="10268" y="1900"/>
                    <a:pt x="9328" y="731"/>
                  </a:cubicBezTo>
                  <a:cubicBezTo>
                    <a:pt x="8952" y="237"/>
                    <a:pt x="8323" y="0"/>
                    <a:pt x="7556" y="0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3837190" y="826453"/>
              <a:ext cx="167638" cy="260764"/>
            </a:xfrm>
            <a:custGeom>
              <a:avLst/>
              <a:gdLst/>
              <a:ahLst/>
              <a:cxnLst/>
              <a:rect l="l" t="t" r="r" b="b"/>
              <a:pathLst>
                <a:path w="5719" h="8896" extrusionOk="0">
                  <a:moveTo>
                    <a:pt x="3381" y="0"/>
                  </a:moveTo>
                  <a:cubicBezTo>
                    <a:pt x="3076" y="534"/>
                    <a:pt x="2542" y="966"/>
                    <a:pt x="2008" y="1373"/>
                  </a:cubicBezTo>
                  <a:cubicBezTo>
                    <a:pt x="1373" y="1907"/>
                    <a:pt x="636" y="2237"/>
                    <a:pt x="0" y="2440"/>
                  </a:cubicBezTo>
                  <a:lnTo>
                    <a:pt x="2745" y="7955"/>
                  </a:lnTo>
                  <a:cubicBezTo>
                    <a:pt x="2948" y="8464"/>
                    <a:pt x="3584" y="8896"/>
                    <a:pt x="4118" y="8896"/>
                  </a:cubicBezTo>
                  <a:cubicBezTo>
                    <a:pt x="4016" y="8896"/>
                    <a:pt x="3813" y="8794"/>
                    <a:pt x="3711" y="8794"/>
                  </a:cubicBezTo>
                  <a:cubicBezTo>
                    <a:pt x="5719" y="5414"/>
                    <a:pt x="4346" y="1805"/>
                    <a:pt x="3381" y="0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3935076" y="820502"/>
              <a:ext cx="143074" cy="266714"/>
            </a:xfrm>
            <a:custGeom>
              <a:avLst/>
              <a:gdLst/>
              <a:ahLst/>
              <a:cxnLst/>
              <a:rect l="l" t="t" r="r" b="b"/>
              <a:pathLst>
                <a:path w="4881" h="9099" extrusionOk="0">
                  <a:moveTo>
                    <a:pt x="102" y="0"/>
                  </a:moveTo>
                  <a:cubicBezTo>
                    <a:pt x="102" y="102"/>
                    <a:pt x="1" y="102"/>
                    <a:pt x="1" y="203"/>
                  </a:cubicBezTo>
                  <a:cubicBezTo>
                    <a:pt x="966" y="2008"/>
                    <a:pt x="2339" y="5617"/>
                    <a:pt x="331" y="8997"/>
                  </a:cubicBezTo>
                  <a:cubicBezTo>
                    <a:pt x="433" y="8997"/>
                    <a:pt x="636" y="9099"/>
                    <a:pt x="738" y="9099"/>
                  </a:cubicBezTo>
                  <a:cubicBezTo>
                    <a:pt x="839" y="9099"/>
                    <a:pt x="966" y="8997"/>
                    <a:pt x="1170" y="8997"/>
                  </a:cubicBezTo>
                  <a:cubicBezTo>
                    <a:pt x="2339" y="8667"/>
                    <a:pt x="4016" y="8031"/>
                    <a:pt x="4779" y="6125"/>
                  </a:cubicBezTo>
                  <a:cubicBezTo>
                    <a:pt x="4880" y="5922"/>
                    <a:pt x="4880" y="5719"/>
                    <a:pt x="4880" y="5490"/>
                  </a:cubicBezTo>
                  <a:cubicBezTo>
                    <a:pt x="4880" y="5185"/>
                    <a:pt x="4779" y="4753"/>
                    <a:pt x="4448" y="4448"/>
                  </a:cubicBezTo>
                  <a:lnTo>
                    <a:pt x="3508" y="338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993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3757156" y="740497"/>
              <a:ext cx="198944" cy="149728"/>
            </a:xfrm>
            <a:custGeom>
              <a:avLst/>
              <a:gdLst/>
              <a:ahLst/>
              <a:cxnLst/>
              <a:rect l="l" t="t" r="r" b="b"/>
              <a:pathLst>
                <a:path w="6787" h="5108" extrusionOk="0">
                  <a:moveTo>
                    <a:pt x="4999" y="0"/>
                  </a:moveTo>
                  <a:cubicBezTo>
                    <a:pt x="4223" y="0"/>
                    <a:pt x="3239" y="354"/>
                    <a:pt x="2339" y="1067"/>
                  </a:cubicBezTo>
                  <a:cubicBezTo>
                    <a:pt x="763" y="2236"/>
                    <a:pt x="1" y="3812"/>
                    <a:pt x="636" y="4676"/>
                  </a:cubicBezTo>
                  <a:cubicBezTo>
                    <a:pt x="884" y="4964"/>
                    <a:pt x="1294" y="5108"/>
                    <a:pt x="1789" y="5108"/>
                  </a:cubicBezTo>
                  <a:cubicBezTo>
                    <a:pt x="2565" y="5108"/>
                    <a:pt x="3549" y="4754"/>
                    <a:pt x="4449" y="4041"/>
                  </a:cubicBezTo>
                  <a:cubicBezTo>
                    <a:pt x="6050" y="2872"/>
                    <a:pt x="6787" y="1270"/>
                    <a:pt x="6152" y="432"/>
                  </a:cubicBezTo>
                  <a:cubicBezTo>
                    <a:pt x="5904" y="144"/>
                    <a:pt x="5494" y="0"/>
                    <a:pt x="4999" y="0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 txBox="1"/>
            <p:nvPr/>
          </p:nvSpPr>
          <p:spPr>
            <a:xfrm rot="21324345">
              <a:off x="3385921" y="1430770"/>
              <a:ext cx="1632621" cy="866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B33F6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Any</a:t>
              </a:r>
              <a:br>
                <a:rPr lang="en" sz="1700" dirty="0">
                  <a:solidFill>
                    <a:srgbClr val="B33F6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</a:br>
              <a:r>
                <a:rPr lang="en" sz="1700" dirty="0">
                  <a:solidFill>
                    <a:srgbClr val="B33F6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Questions??</a:t>
              </a:r>
              <a:endParaRPr sz="1700" dirty="0">
                <a:solidFill>
                  <a:srgbClr val="B33F6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3893060" y="942981"/>
              <a:ext cx="260764" cy="214568"/>
            </a:xfrm>
            <a:custGeom>
              <a:avLst/>
              <a:gdLst/>
              <a:ahLst/>
              <a:cxnLst/>
              <a:rect l="l" t="t" r="r" b="b"/>
              <a:pathLst>
                <a:path w="8896" h="7320" extrusionOk="0">
                  <a:moveTo>
                    <a:pt x="8362" y="0"/>
                  </a:moveTo>
                  <a:lnTo>
                    <a:pt x="8362" y="0"/>
                  </a:lnTo>
                  <a:cubicBezTo>
                    <a:pt x="8896" y="1271"/>
                    <a:pt x="7727" y="3406"/>
                    <a:pt x="5617" y="5083"/>
                  </a:cubicBezTo>
                  <a:cubicBezTo>
                    <a:pt x="4219" y="6151"/>
                    <a:pt x="2644" y="6684"/>
                    <a:pt x="1475" y="6684"/>
                  </a:cubicBezTo>
                  <a:cubicBezTo>
                    <a:pt x="839" y="6684"/>
                    <a:pt x="305" y="6583"/>
                    <a:pt x="0" y="6252"/>
                  </a:cubicBezTo>
                  <a:lnTo>
                    <a:pt x="0" y="6252"/>
                  </a:lnTo>
                  <a:cubicBezTo>
                    <a:pt x="0" y="6354"/>
                    <a:pt x="102" y="6481"/>
                    <a:pt x="204" y="6583"/>
                  </a:cubicBezTo>
                  <a:cubicBezTo>
                    <a:pt x="534" y="7116"/>
                    <a:pt x="1170" y="7320"/>
                    <a:pt x="1907" y="7320"/>
                  </a:cubicBezTo>
                  <a:cubicBezTo>
                    <a:pt x="3076" y="7320"/>
                    <a:pt x="4651" y="6684"/>
                    <a:pt x="6024" y="5617"/>
                  </a:cubicBezTo>
                  <a:cubicBezTo>
                    <a:pt x="7828" y="4346"/>
                    <a:pt x="8896" y="2542"/>
                    <a:pt x="8896" y="1271"/>
                  </a:cubicBezTo>
                  <a:cubicBezTo>
                    <a:pt x="8896" y="864"/>
                    <a:pt x="8794" y="534"/>
                    <a:pt x="8566" y="229"/>
                  </a:cubicBezTo>
                  <a:lnTo>
                    <a:pt x="8362" y="0"/>
                  </a:lnTo>
                  <a:close/>
                </a:path>
              </a:pathLst>
            </a:custGeom>
            <a:solidFill>
              <a:srgbClr val="993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26"/>
          <p:cNvGrpSpPr/>
          <p:nvPr/>
        </p:nvGrpSpPr>
        <p:grpSpPr>
          <a:xfrm>
            <a:off x="315952" y="629313"/>
            <a:ext cx="2955462" cy="3663183"/>
            <a:chOff x="315952" y="619788"/>
            <a:chExt cx="2955462" cy="3663183"/>
          </a:xfrm>
        </p:grpSpPr>
        <p:sp>
          <p:nvSpPr>
            <p:cNvPr id="883" name="Google Shape;883;p26"/>
            <p:cNvSpPr/>
            <p:nvPr/>
          </p:nvSpPr>
          <p:spPr>
            <a:xfrm>
              <a:off x="616933" y="747180"/>
              <a:ext cx="341989" cy="298020"/>
            </a:xfrm>
            <a:custGeom>
              <a:avLst/>
              <a:gdLst/>
              <a:ahLst/>
              <a:cxnLst/>
              <a:rect l="l" t="t" r="r" b="b"/>
              <a:pathLst>
                <a:path w="11667" h="10167" extrusionOk="0">
                  <a:moveTo>
                    <a:pt x="11667" y="0"/>
                  </a:moveTo>
                  <a:lnTo>
                    <a:pt x="1" y="4550"/>
                  </a:lnTo>
                  <a:lnTo>
                    <a:pt x="1068" y="10167"/>
                  </a:lnTo>
                  <a:lnTo>
                    <a:pt x="11667" y="0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592340" y="632451"/>
              <a:ext cx="487262" cy="412749"/>
            </a:xfrm>
            <a:custGeom>
              <a:avLst/>
              <a:gdLst/>
              <a:ahLst/>
              <a:cxnLst/>
              <a:rect l="l" t="t" r="r" b="b"/>
              <a:pathLst>
                <a:path w="16623" h="14081" extrusionOk="0">
                  <a:moveTo>
                    <a:pt x="16623" y="0"/>
                  </a:moveTo>
                  <a:lnTo>
                    <a:pt x="738" y="6354"/>
                  </a:lnTo>
                  <a:lnTo>
                    <a:pt x="1" y="7930"/>
                  </a:lnTo>
                  <a:lnTo>
                    <a:pt x="1907" y="14081"/>
                  </a:lnTo>
                  <a:lnTo>
                    <a:pt x="1602" y="8464"/>
                  </a:lnTo>
                  <a:lnTo>
                    <a:pt x="13446" y="2542"/>
                  </a:lnTo>
                  <a:lnTo>
                    <a:pt x="16623" y="0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639298" y="619788"/>
              <a:ext cx="461906" cy="325603"/>
            </a:xfrm>
            <a:custGeom>
              <a:avLst/>
              <a:gdLst/>
              <a:ahLst/>
              <a:cxnLst/>
              <a:rect l="l" t="t" r="r" b="b"/>
              <a:pathLst>
                <a:path w="15758" h="11108" extrusionOk="0">
                  <a:moveTo>
                    <a:pt x="15758" y="0"/>
                  </a:moveTo>
                  <a:lnTo>
                    <a:pt x="0" y="8896"/>
                  </a:lnTo>
                  <a:lnTo>
                    <a:pt x="5490" y="11107"/>
                  </a:lnTo>
                  <a:lnTo>
                    <a:pt x="15758" y="0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483590" y="619788"/>
              <a:ext cx="617614" cy="245140"/>
            </a:xfrm>
            <a:custGeom>
              <a:avLst/>
              <a:gdLst/>
              <a:ahLst/>
              <a:cxnLst/>
              <a:rect l="l" t="t" r="r" b="b"/>
              <a:pathLst>
                <a:path w="21070" h="8363" extrusionOk="0">
                  <a:moveTo>
                    <a:pt x="21070" y="0"/>
                  </a:moveTo>
                  <a:lnTo>
                    <a:pt x="5515" y="5185"/>
                  </a:lnTo>
                  <a:lnTo>
                    <a:pt x="0" y="7091"/>
                  </a:lnTo>
                  <a:lnTo>
                    <a:pt x="3711" y="8362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315952" y="1112971"/>
              <a:ext cx="2955462" cy="3170000"/>
            </a:xfrm>
            <a:custGeom>
              <a:avLst/>
              <a:gdLst/>
              <a:ahLst/>
              <a:cxnLst/>
              <a:rect l="l" t="t" r="r" b="b"/>
              <a:pathLst>
                <a:path w="100826" h="108145" extrusionOk="0">
                  <a:moveTo>
                    <a:pt x="8795" y="1"/>
                  </a:moveTo>
                  <a:cubicBezTo>
                    <a:pt x="8795" y="1"/>
                    <a:pt x="7727" y="865"/>
                    <a:pt x="6355" y="2440"/>
                  </a:cubicBezTo>
                  <a:lnTo>
                    <a:pt x="6685" y="2669"/>
                  </a:lnTo>
                  <a:cubicBezTo>
                    <a:pt x="7320" y="1907"/>
                    <a:pt x="7956" y="1271"/>
                    <a:pt x="8362" y="966"/>
                  </a:cubicBezTo>
                  <a:lnTo>
                    <a:pt x="8896" y="433"/>
                  </a:lnTo>
                  <a:cubicBezTo>
                    <a:pt x="8998" y="331"/>
                    <a:pt x="9125" y="331"/>
                    <a:pt x="9125" y="331"/>
                  </a:cubicBezTo>
                  <a:lnTo>
                    <a:pt x="8795" y="1"/>
                  </a:lnTo>
                  <a:close/>
                  <a:moveTo>
                    <a:pt x="4245" y="4982"/>
                  </a:moveTo>
                  <a:cubicBezTo>
                    <a:pt x="3610" y="5846"/>
                    <a:pt x="2974" y="6787"/>
                    <a:pt x="2339" y="7854"/>
                  </a:cubicBezTo>
                  <a:lnTo>
                    <a:pt x="2644" y="8057"/>
                  </a:lnTo>
                  <a:cubicBezTo>
                    <a:pt x="3279" y="6990"/>
                    <a:pt x="3813" y="6050"/>
                    <a:pt x="4448" y="5211"/>
                  </a:cubicBezTo>
                  <a:lnTo>
                    <a:pt x="4245" y="4982"/>
                  </a:lnTo>
                  <a:close/>
                  <a:moveTo>
                    <a:pt x="865" y="10929"/>
                  </a:moveTo>
                  <a:cubicBezTo>
                    <a:pt x="534" y="11971"/>
                    <a:pt x="229" y="13039"/>
                    <a:pt x="102" y="14208"/>
                  </a:cubicBezTo>
                  <a:lnTo>
                    <a:pt x="433" y="14208"/>
                  </a:lnTo>
                  <a:cubicBezTo>
                    <a:pt x="636" y="13141"/>
                    <a:pt x="865" y="12073"/>
                    <a:pt x="1271" y="11031"/>
                  </a:cubicBezTo>
                  <a:lnTo>
                    <a:pt x="865" y="10929"/>
                  </a:lnTo>
                  <a:close/>
                  <a:moveTo>
                    <a:pt x="1" y="17588"/>
                  </a:moveTo>
                  <a:cubicBezTo>
                    <a:pt x="102" y="18656"/>
                    <a:pt x="433" y="19825"/>
                    <a:pt x="865" y="20867"/>
                  </a:cubicBezTo>
                  <a:lnTo>
                    <a:pt x="1170" y="20765"/>
                  </a:lnTo>
                  <a:cubicBezTo>
                    <a:pt x="738" y="19698"/>
                    <a:pt x="534" y="18656"/>
                    <a:pt x="433" y="17588"/>
                  </a:cubicBezTo>
                  <a:close/>
                  <a:moveTo>
                    <a:pt x="2771" y="23739"/>
                  </a:moveTo>
                  <a:lnTo>
                    <a:pt x="2441" y="23942"/>
                  </a:lnTo>
                  <a:cubicBezTo>
                    <a:pt x="2873" y="24476"/>
                    <a:pt x="3406" y="25111"/>
                    <a:pt x="3915" y="25747"/>
                  </a:cubicBezTo>
                  <a:cubicBezTo>
                    <a:pt x="4143" y="25950"/>
                    <a:pt x="4448" y="26280"/>
                    <a:pt x="4677" y="26484"/>
                  </a:cubicBezTo>
                  <a:lnTo>
                    <a:pt x="4982" y="26179"/>
                  </a:lnTo>
                  <a:cubicBezTo>
                    <a:pt x="4677" y="25950"/>
                    <a:pt x="4448" y="25747"/>
                    <a:pt x="4245" y="25543"/>
                  </a:cubicBezTo>
                  <a:cubicBezTo>
                    <a:pt x="3711" y="24908"/>
                    <a:pt x="3178" y="24273"/>
                    <a:pt x="2771" y="23739"/>
                  </a:cubicBezTo>
                  <a:close/>
                  <a:moveTo>
                    <a:pt x="7625" y="28085"/>
                  </a:moveTo>
                  <a:lnTo>
                    <a:pt x="7524" y="28390"/>
                  </a:lnTo>
                  <a:cubicBezTo>
                    <a:pt x="8490" y="28822"/>
                    <a:pt x="9430" y="29356"/>
                    <a:pt x="10599" y="29762"/>
                  </a:cubicBezTo>
                  <a:lnTo>
                    <a:pt x="10701" y="29356"/>
                  </a:lnTo>
                  <a:cubicBezTo>
                    <a:pt x="9633" y="28924"/>
                    <a:pt x="8591" y="28492"/>
                    <a:pt x="7625" y="28085"/>
                  </a:cubicBezTo>
                  <a:close/>
                  <a:moveTo>
                    <a:pt x="13878" y="30499"/>
                  </a:moveTo>
                  <a:lnTo>
                    <a:pt x="13776" y="30830"/>
                  </a:lnTo>
                  <a:cubicBezTo>
                    <a:pt x="14843" y="31135"/>
                    <a:pt x="15886" y="31465"/>
                    <a:pt x="17055" y="31669"/>
                  </a:cubicBezTo>
                  <a:lnTo>
                    <a:pt x="17156" y="31364"/>
                  </a:lnTo>
                  <a:cubicBezTo>
                    <a:pt x="15987" y="31033"/>
                    <a:pt x="14945" y="30830"/>
                    <a:pt x="13878" y="30499"/>
                  </a:cubicBezTo>
                  <a:close/>
                  <a:moveTo>
                    <a:pt x="20435" y="32101"/>
                  </a:moveTo>
                  <a:lnTo>
                    <a:pt x="20333" y="32533"/>
                  </a:lnTo>
                  <a:cubicBezTo>
                    <a:pt x="21401" y="32736"/>
                    <a:pt x="22570" y="32939"/>
                    <a:pt x="23612" y="33168"/>
                  </a:cubicBezTo>
                  <a:lnTo>
                    <a:pt x="23739" y="32838"/>
                  </a:lnTo>
                  <a:cubicBezTo>
                    <a:pt x="22570" y="32634"/>
                    <a:pt x="21502" y="32406"/>
                    <a:pt x="20435" y="32101"/>
                  </a:cubicBezTo>
                  <a:close/>
                  <a:moveTo>
                    <a:pt x="27018" y="33473"/>
                  </a:moveTo>
                  <a:lnTo>
                    <a:pt x="27018" y="33804"/>
                  </a:lnTo>
                  <a:cubicBezTo>
                    <a:pt x="28060" y="34007"/>
                    <a:pt x="29229" y="34210"/>
                    <a:pt x="30296" y="34439"/>
                  </a:cubicBezTo>
                  <a:lnTo>
                    <a:pt x="30398" y="34007"/>
                  </a:lnTo>
                  <a:cubicBezTo>
                    <a:pt x="29229" y="33804"/>
                    <a:pt x="28187" y="33676"/>
                    <a:pt x="27018" y="33473"/>
                  </a:cubicBezTo>
                  <a:close/>
                  <a:moveTo>
                    <a:pt x="33677" y="34541"/>
                  </a:moveTo>
                  <a:lnTo>
                    <a:pt x="33677" y="34947"/>
                  </a:lnTo>
                  <a:cubicBezTo>
                    <a:pt x="34744" y="35074"/>
                    <a:pt x="35812" y="35278"/>
                    <a:pt x="36955" y="35481"/>
                  </a:cubicBezTo>
                  <a:lnTo>
                    <a:pt x="37082" y="35074"/>
                  </a:lnTo>
                  <a:cubicBezTo>
                    <a:pt x="35913" y="34947"/>
                    <a:pt x="34846" y="34744"/>
                    <a:pt x="33677" y="34541"/>
                  </a:cubicBezTo>
                  <a:close/>
                  <a:moveTo>
                    <a:pt x="40361" y="35583"/>
                  </a:moveTo>
                  <a:lnTo>
                    <a:pt x="40361" y="36015"/>
                  </a:lnTo>
                  <a:cubicBezTo>
                    <a:pt x="41403" y="36116"/>
                    <a:pt x="42470" y="36345"/>
                    <a:pt x="43640" y="36548"/>
                  </a:cubicBezTo>
                  <a:lnTo>
                    <a:pt x="43741" y="36116"/>
                  </a:lnTo>
                  <a:cubicBezTo>
                    <a:pt x="42572" y="36015"/>
                    <a:pt x="41530" y="35811"/>
                    <a:pt x="40361" y="35583"/>
                  </a:cubicBezTo>
                  <a:close/>
                  <a:moveTo>
                    <a:pt x="47020" y="36650"/>
                  </a:moveTo>
                  <a:lnTo>
                    <a:pt x="46918" y="37082"/>
                  </a:lnTo>
                  <a:cubicBezTo>
                    <a:pt x="48087" y="37184"/>
                    <a:pt x="49155" y="37387"/>
                    <a:pt x="50299" y="37616"/>
                  </a:cubicBezTo>
                  <a:lnTo>
                    <a:pt x="50299" y="37184"/>
                  </a:lnTo>
                  <a:cubicBezTo>
                    <a:pt x="49257" y="37082"/>
                    <a:pt x="48087" y="36853"/>
                    <a:pt x="47020" y="36650"/>
                  </a:cubicBezTo>
                  <a:close/>
                  <a:moveTo>
                    <a:pt x="53704" y="37819"/>
                  </a:moveTo>
                  <a:lnTo>
                    <a:pt x="53603" y="38124"/>
                  </a:lnTo>
                  <a:cubicBezTo>
                    <a:pt x="54746" y="38353"/>
                    <a:pt x="55814" y="38556"/>
                    <a:pt x="56983" y="38760"/>
                  </a:cubicBezTo>
                  <a:lnTo>
                    <a:pt x="56983" y="38353"/>
                  </a:lnTo>
                  <a:cubicBezTo>
                    <a:pt x="55915" y="38124"/>
                    <a:pt x="54746" y="38023"/>
                    <a:pt x="53704" y="37819"/>
                  </a:cubicBezTo>
                  <a:close/>
                  <a:moveTo>
                    <a:pt x="60363" y="38988"/>
                  </a:moveTo>
                  <a:lnTo>
                    <a:pt x="60262" y="39395"/>
                  </a:lnTo>
                  <a:cubicBezTo>
                    <a:pt x="61329" y="39624"/>
                    <a:pt x="62498" y="39827"/>
                    <a:pt x="63540" y="40030"/>
                  </a:cubicBezTo>
                  <a:lnTo>
                    <a:pt x="63642" y="39725"/>
                  </a:lnTo>
                  <a:cubicBezTo>
                    <a:pt x="62498" y="39522"/>
                    <a:pt x="61431" y="39192"/>
                    <a:pt x="60363" y="38988"/>
                  </a:cubicBezTo>
                  <a:close/>
                  <a:moveTo>
                    <a:pt x="66946" y="40462"/>
                  </a:moveTo>
                  <a:lnTo>
                    <a:pt x="66819" y="40793"/>
                  </a:lnTo>
                  <a:cubicBezTo>
                    <a:pt x="67988" y="41098"/>
                    <a:pt x="69055" y="41301"/>
                    <a:pt x="70123" y="41632"/>
                  </a:cubicBezTo>
                  <a:lnTo>
                    <a:pt x="70225" y="41301"/>
                  </a:lnTo>
                  <a:cubicBezTo>
                    <a:pt x="69157" y="40996"/>
                    <a:pt x="67988" y="40666"/>
                    <a:pt x="66946" y="40462"/>
                  </a:cubicBezTo>
                  <a:close/>
                  <a:moveTo>
                    <a:pt x="73503" y="42165"/>
                  </a:moveTo>
                  <a:lnTo>
                    <a:pt x="73402" y="42470"/>
                  </a:lnTo>
                  <a:cubicBezTo>
                    <a:pt x="74444" y="42801"/>
                    <a:pt x="75511" y="43106"/>
                    <a:pt x="76579" y="43538"/>
                  </a:cubicBezTo>
                  <a:lnTo>
                    <a:pt x="76680" y="43106"/>
                  </a:lnTo>
                  <a:cubicBezTo>
                    <a:pt x="75613" y="42801"/>
                    <a:pt x="74571" y="42470"/>
                    <a:pt x="73503" y="42165"/>
                  </a:cubicBezTo>
                  <a:close/>
                  <a:moveTo>
                    <a:pt x="79857" y="44275"/>
                  </a:moveTo>
                  <a:lnTo>
                    <a:pt x="79755" y="44605"/>
                  </a:lnTo>
                  <a:cubicBezTo>
                    <a:pt x="80798" y="45012"/>
                    <a:pt x="81865" y="45444"/>
                    <a:pt x="82831" y="45876"/>
                  </a:cubicBezTo>
                  <a:lnTo>
                    <a:pt x="83034" y="45546"/>
                  </a:lnTo>
                  <a:cubicBezTo>
                    <a:pt x="81967" y="45114"/>
                    <a:pt x="80925" y="44707"/>
                    <a:pt x="79857" y="44275"/>
                  </a:cubicBezTo>
                  <a:close/>
                  <a:moveTo>
                    <a:pt x="86008" y="47020"/>
                  </a:moveTo>
                  <a:lnTo>
                    <a:pt x="85881" y="47350"/>
                  </a:lnTo>
                  <a:cubicBezTo>
                    <a:pt x="86847" y="47884"/>
                    <a:pt x="87914" y="48418"/>
                    <a:pt x="88753" y="49053"/>
                  </a:cubicBezTo>
                  <a:lnTo>
                    <a:pt x="88956" y="48723"/>
                  </a:lnTo>
                  <a:cubicBezTo>
                    <a:pt x="88016" y="48087"/>
                    <a:pt x="87050" y="47553"/>
                    <a:pt x="86008" y="47020"/>
                  </a:cubicBezTo>
                  <a:close/>
                  <a:moveTo>
                    <a:pt x="91726" y="50730"/>
                  </a:moveTo>
                  <a:lnTo>
                    <a:pt x="91498" y="50959"/>
                  </a:lnTo>
                  <a:cubicBezTo>
                    <a:pt x="92362" y="51696"/>
                    <a:pt x="93099" y="52535"/>
                    <a:pt x="93836" y="53272"/>
                  </a:cubicBezTo>
                  <a:lnTo>
                    <a:pt x="94141" y="53069"/>
                  </a:lnTo>
                  <a:cubicBezTo>
                    <a:pt x="93404" y="52230"/>
                    <a:pt x="92565" y="51467"/>
                    <a:pt x="91726" y="50730"/>
                  </a:cubicBezTo>
                  <a:close/>
                  <a:moveTo>
                    <a:pt x="96174" y="55814"/>
                  </a:moveTo>
                  <a:lnTo>
                    <a:pt x="95844" y="56042"/>
                  </a:lnTo>
                  <a:cubicBezTo>
                    <a:pt x="96377" y="56983"/>
                    <a:pt x="96911" y="57948"/>
                    <a:pt x="97445" y="58889"/>
                  </a:cubicBezTo>
                  <a:lnTo>
                    <a:pt x="97750" y="58787"/>
                  </a:lnTo>
                  <a:cubicBezTo>
                    <a:pt x="97216" y="57821"/>
                    <a:pt x="96682" y="56779"/>
                    <a:pt x="96174" y="55814"/>
                  </a:cubicBezTo>
                  <a:close/>
                  <a:moveTo>
                    <a:pt x="99021" y="61863"/>
                  </a:moveTo>
                  <a:lnTo>
                    <a:pt x="98716" y="62066"/>
                  </a:lnTo>
                  <a:lnTo>
                    <a:pt x="99656" y="65243"/>
                  </a:lnTo>
                  <a:lnTo>
                    <a:pt x="99986" y="65141"/>
                  </a:lnTo>
                  <a:cubicBezTo>
                    <a:pt x="99758" y="64074"/>
                    <a:pt x="99453" y="63032"/>
                    <a:pt x="99021" y="61863"/>
                  </a:cubicBezTo>
                  <a:close/>
                  <a:moveTo>
                    <a:pt x="100190" y="68521"/>
                  </a:moveTo>
                  <a:cubicBezTo>
                    <a:pt x="100393" y="69691"/>
                    <a:pt x="100393" y="70758"/>
                    <a:pt x="100393" y="71927"/>
                  </a:cubicBezTo>
                  <a:lnTo>
                    <a:pt x="100825" y="71927"/>
                  </a:lnTo>
                  <a:cubicBezTo>
                    <a:pt x="100825" y="70758"/>
                    <a:pt x="100724" y="69589"/>
                    <a:pt x="100622" y="68521"/>
                  </a:cubicBezTo>
                  <a:close/>
                  <a:moveTo>
                    <a:pt x="100190" y="75206"/>
                  </a:moveTo>
                  <a:cubicBezTo>
                    <a:pt x="100088" y="76375"/>
                    <a:pt x="99859" y="77417"/>
                    <a:pt x="99656" y="78484"/>
                  </a:cubicBezTo>
                  <a:lnTo>
                    <a:pt x="100088" y="78586"/>
                  </a:lnTo>
                  <a:cubicBezTo>
                    <a:pt x="100291" y="77519"/>
                    <a:pt x="100495" y="76375"/>
                    <a:pt x="100622" y="75206"/>
                  </a:cubicBezTo>
                  <a:close/>
                  <a:moveTo>
                    <a:pt x="98716" y="81661"/>
                  </a:moveTo>
                  <a:cubicBezTo>
                    <a:pt x="98385" y="82729"/>
                    <a:pt x="97953" y="83771"/>
                    <a:pt x="97445" y="84838"/>
                  </a:cubicBezTo>
                  <a:lnTo>
                    <a:pt x="97750" y="84940"/>
                  </a:lnTo>
                  <a:cubicBezTo>
                    <a:pt x="98284" y="83873"/>
                    <a:pt x="98716" y="82932"/>
                    <a:pt x="99122" y="81865"/>
                  </a:cubicBezTo>
                  <a:lnTo>
                    <a:pt x="98716" y="81661"/>
                  </a:lnTo>
                  <a:close/>
                  <a:moveTo>
                    <a:pt x="95844" y="87685"/>
                  </a:moveTo>
                  <a:cubicBezTo>
                    <a:pt x="95310" y="88651"/>
                    <a:pt x="94675" y="89591"/>
                    <a:pt x="93938" y="90557"/>
                  </a:cubicBezTo>
                  <a:lnTo>
                    <a:pt x="94268" y="90760"/>
                  </a:lnTo>
                  <a:cubicBezTo>
                    <a:pt x="95005" y="89820"/>
                    <a:pt x="95640" y="88854"/>
                    <a:pt x="96174" y="87914"/>
                  </a:cubicBezTo>
                  <a:lnTo>
                    <a:pt x="95844" y="87685"/>
                  </a:lnTo>
                  <a:close/>
                  <a:moveTo>
                    <a:pt x="91828" y="93098"/>
                  </a:moveTo>
                  <a:cubicBezTo>
                    <a:pt x="91091" y="93937"/>
                    <a:pt x="90328" y="94674"/>
                    <a:pt x="89490" y="95538"/>
                  </a:cubicBezTo>
                  <a:lnTo>
                    <a:pt x="89820" y="95742"/>
                  </a:lnTo>
                  <a:cubicBezTo>
                    <a:pt x="90557" y="95005"/>
                    <a:pt x="91396" y="94166"/>
                    <a:pt x="92133" y="93302"/>
                  </a:cubicBezTo>
                  <a:lnTo>
                    <a:pt x="91828" y="93098"/>
                  </a:lnTo>
                  <a:close/>
                  <a:moveTo>
                    <a:pt x="86948" y="97750"/>
                  </a:moveTo>
                  <a:cubicBezTo>
                    <a:pt x="86109" y="98385"/>
                    <a:pt x="85245" y="99020"/>
                    <a:pt x="84305" y="99757"/>
                  </a:cubicBezTo>
                  <a:lnTo>
                    <a:pt x="84508" y="99986"/>
                  </a:lnTo>
                  <a:cubicBezTo>
                    <a:pt x="85474" y="99351"/>
                    <a:pt x="86313" y="98715"/>
                    <a:pt x="87279" y="97978"/>
                  </a:cubicBezTo>
                  <a:lnTo>
                    <a:pt x="86948" y="97750"/>
                  </a:lnTo>
                  <a:close/>
                  <a:moveTo>
                    <a:pt x="81433" y="101562"/>
                  </a:moveTo>
                  <a:cubicBezTo>
                    <a:pt x="80493" y="102096"/>
                    <a:pt x="79527" y="102629"/>
                    <a:pt x="78586" y="103163"/>
                  </a:cubicBezTo>
                  <a:lnTo>
                    <a:pt x="78688" y="103468"/>
                  </a:lnTo>
                  <a:cubicBezTo>
                    <a:pt x="79755" y="102934"/>
                    <a:pt x="80696" y="102426"/>
                    <a:pt x="81662" y="101892"/>
                  </a:cubicBezTo>
                  <a:lnTo>
                    <a:pt x="81433" y="101562"/>
                  </a:lnTo>
                  <a:close/>
                  <a:moveTo>
                    <a:pt x="75511" y="104536"/>
                  </a:moveTo>
                  <a:cubicBezTo>
                    <a:pt x="74444" y="104968"/>
                    <a:pt x="73503" y="105374"/>
                    <a:pt x="72334" y="105806"/>
                  </a:cubicBezTo>
                  <a:lnTo>
                    <a:pt x="72537" y="106111"/>
                  </a:lnTo>
                  <a:cubicBezTo>
                    <a:pt x="73605" y="105806"/>
                    <a:pt x="74672" y="105374"/>
                    <a:pt x="75613" y="104968"/>
                  </a:cubicBezTo>
                  <a:lnTo>
                    <a:pt x="75511" y="104536"/>
                  </a:lnTo>
                  <a:close/>
                  <a:moveTo>
                    <a:pt x="69157" y="106874"/>
                  </a:moveTo>
                  <a:cubicBezTo>
                    <a:pt x="68090" y="107179"/>
                    <a:pt x="67048" y="107509"/>
                    <a:pt x="65980" y="107713"/>
                  </a:cubicBezTo>
                  <a:lnTo>
                    <a:pt x="66082" y="108145"/>
                  </a:lnTo>
                  <a:cubicBezTo>
                    <a:pt x="67149" y="107814"/>
                    <a:pt x="68217" y="107509"/>
                    <a:pt x="69259" y="107179"/>
                  </a:cubicBezTo>
                  <a:lnTo>
                    <a:pt x="69157" y="10687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616933" y="747180"/>
              <a:ext cx="341989" cy="298020"/>
            </a:xfrm>
            <a:custGeom>
              <a:avLst/>
              <a:gdLst/>
              <a:ahLst/>
              <a:cxnLst/>
              <a:rect l="l" t="t" r="r" b="b"/>
              <a:pathLst>
                <a:path w="11667" h="10167" extrusionOk="0">
                  <a:moveTo>
                    <a:pt x="11667" y="0"/>
                  </a:moveTo>
                  <a:lnTo>
                    <a:pt x="1" y="4550"/>
                  </a:lnTo>
                  <a:lnTo>
                    <a:pt x="1068" y="10167"/>
                  </a:lnTo>
                  <a:lnTo>
                    <a:pt x="11667" y="0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639298" y="747180"/>
              <a:ext cx="319623" cy="298020"/>
            </a:xfrm>
            <a:custGeom>
              <a:avLst/>
              <a:gdLst/>
              <a:ahLst/>
              <a:cxnLst/>
              <a:rect l="l" t="t" r="r" b="b"/>
              <a:pathLst>
                <a:path w="10904" h="10167" extrusionOk="0">
                  <a:moveTo>
                    <a:pt x="10904" y="0"/>
                  </a:moveTo>
                  <a:lnTo>
                    <a:pt x="3482" y="2847"/>
                  </a:lnTo>
                  <a:lnTo>
                    <a:pt x="0" y="4550"/>
                  </a:lnTo>
                  <a:lnTo>
                    <a:pt x="305" y="10167"/>
                  </a:lnTo>
                  <a:lnTo>
                    <a:pt x="1090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592340" y="632451"/>
              <a:ext cx="487262" cy="412749"/>
            </a:xfrm>
            <a:custGeom>
              <a:avLst/>
              <a:gdLst/>
              <a:ahLst/>
              <a:cxnLst/>
              <a:rect l="l" t="t" r="r" b="b"/>
              <a:pathLst>
                <a:path w="16623" h="14081" extrusionOk="0">
                  <a:moveTo>
                    <a:pt x="16623" y="0"/>
                  </a:moveTo>
                  <a:lnTo>
                    <a:pt x="738" y="6354"/>
                  </a:lnTo>
                  <a:lnTo>
                    <a:pt x="1" y="7930"/>
                  </a:lnTo>
                  <a:lnTo>
                    <a:pt x="1907" y="14081"/>
                  </a:lnTo>
                  <a:lnTo>
                    <a:pt x="1602" y="8464"/>
                  </a:lnTo>
                  <a:lnTo>
                    <a:pt x="13446" y="2542"/>
                  </a:lnTo>
                  <a:lnTo>
                    <a:pt x="16623" y="0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592340" y="632451"/>
              <a:ext cx="487262" cy="412749"/>
            </a:xfrm>
            <a:custGeom>
              <a:avLst/>
              <a:gdLst/>
              <a:ahLst/>
              <a:cxnLst/>
              <a:rect l="l" t="t" r="r" b="b"/>
              <a:pathLst>
                <a:path w="16623" h="14081" extrusionOk="0">
                  <a:moveTo>
                    <a:pt x="16623" y="0"/>
                  </a:moveTo>
                  <a:lnTo>
                    <a:pt x="16216" y="102"/>
                  </a:lnTo>
                  <a:lnTo>
                    <a:pt x="738" y="6354"/>
                  </a:lnTo>
                  <a:lnTo>
                    <a:pt x="1" y="7930"/>
                  </a:lnTo>
                  <a:lnTo>
                    <a:pt x="1907" y="14081"/>
                  </a:lnTo>
                  <a:lnTo>
                    <a:pt x="1602" y="8464"/>
                  </a:lnTo>
                  <a:lnTo>
                    <a:pt x="13446" y="2542"/>
                  </a:lnTo>
                  <a:lnTo>
                    <a:pt x="1662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639298" y="619788"/>
              <a:ext cx="461906" cy="325603"/>
            </a:xfrm>
            <a:custGeom>
              <a:avLst/>
              <a:gdLst/>
              <a:ahLst/>
              <a:cxnLst/>
              <a:rect l="l" t="t" r="r" b="b"/>
              <a:pathLst>
                <a:path w="15758" h="11108" extrusionOk="0">
                  <a:moveTo>
                    <a:pt x="15758" y="0"/>
                  </a:moveTo>
                  <a:lnTo>
                    <a:pt x="0" y="8896"/>
                  </a:lnTo>
                  <a:lnTo>
                    <a:pt x="5490" y="11107"/>
                  </a:lnTo>
                  <a:lnTo>
                    <a:pt x="157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483590" y="619788"/>
              <a:ext cx="617614" cy="245140"/>
            </a:xfrm>
            <a:custGeom>
              <a:avLst/>
              <a:gdLst/>
              <a:ahLst/>
              <a:cxnLst/>
              <a:rect l="l" t="t" r="r" b="b"/>
              <a:pathLst>
                <a:path w="21070" h="8363" extrusionOk="0">
                  <a:moveTo>
                    <a:pt x="21070" y="0"/>
                  </a:moveTo>
                  <a:lnTo>
                    <a:pt x="5515" y="5185"/>
                  </a:lnTo>
                  <a:lnTo>
                    <a:pt x="0" y="7091"/>
                  </a:lnTo>
                  <a:lnTo>
                    <a:pt x="3711" y="8362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26"/>
          <p:cNvGrpSpPr/>
          <p:nvPr/>
        </p:nvGrpSpPr>
        <p:grpSpPr>
          <a:xfrm>
            <a:off x="7757448" y="1638295"/>
            <a:ext cx="1070600" cy="1474751"/>
            <a:chOff x="7757448" y="1628770"/>
            <a:chExt cx="1070600" cy="1474751"/>
          </a:xfrm>
        </p:grpSpPr>
        <p:sp>
          <p:nvSpPr>
            <p:cNvPr id="895" name="Google Shape;895;p26"/>
            <p:cNvSpPr/>
            <p:nvPr/>
          </p:nvSpPr>
          <p:spPr>
            <a:xfrm>
              <a:off x="7895858" y="1760191"/>
              <a:ext cx="335853" cy="313654"/>
            </a:xfrm>
            <a:custGeom>
              <a:avLst/>
              <a:gdLst/>
              <a:ahLst/>
              <a:cxnLst/>
              <a:rect l="l" t="t" r="r" b="b"/>
              <a:pathLst>
                <a:path w="14615" h="13649" extrusionOk="0">
                  <a:moveTo>
                    <a:pt x="1" y="0"/>
                  </a:moveTo>
                  <a:lnTo>
                    <a:pt x="13039" y="13648"/>
                  </a:lnTo>
                  <a:lnTo>
                    <a:pt x="14615" y="6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7895858" y="1760191"/>
              <a:ext cx="314251" cy="313654"/>
            </a:xfrm>
            <a:custGeom>
              <a:avLst/>
              <a:gdLst/>
              <a:ahLst/>
              <a:cxnLst/>
              <a:rect l="l" t="t" r="r" b="b"/>
              <a:pathLst>
                <a:path w="13675" h="13649" extrusionOk="0">
                  <a:moveTo>
                    <a:pt x="1" y="0"/>
                  </a:moveTo>
                  <a:lnTo>
                    <a:pt x="13039" y="13648"/>
                  </a:lnTo>
                  <a:lnTo>
                    <a:pt x="13675" y="6456"/>
                  </a:lnTo>
                  <a:lnTo>
                    <a:pt x="9328" y="4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7779050" y="1643362"/>
              <a:ext cx="477203" cy="430484"/>
            </a:xfrm>
            <a:custGeom>
              <a:avLst/>
              <a:gdLst/>
              <a:ahLst/>
              <a:cxnLst/>
              <a:rect l="l" t="t" r="r" b="b"/>
              <a:pathLst>
                <a:path w="20766" h="18733" extrusionOk="0">
                  <a:moveTo>
                    <a:pt x="1" y="1"/>
                  </a:moveTo>
                  <a:lnTo>
                    <a:pt x="3915" y="3381"/>
                  </a:lnTo>
                  <a:lnTo>
                    <a:pt x="18758" y="11540"/>
                  </a:lnTo>
                  <a:lnTo>
                    <a:pt x="18122" y="18732"/>
                  </a:lnTo>
                  <a:lnTo>
                    <a:pt x="20765" y="10904"/>
                  </a:lnTo>
                  <a:lnTo>
                    <a:pt x="19927" y="8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7779050" y="1643362"/>
              <a:ext cx="477203" cy="430484"/>
            </a:xfrm>
            <a:custGeom>
              <a:avLst/>
              <a:gdLst/>
              <a:ahLst/>
              <a:cxnLst/>
              <a:rect l="l" t="t" r="r" b="b"/>
              <a:pathLst>
                <a:path w="20766" h="18733" extrusionOk="0">
                  <a:moveTo>
                    <a:pt x="1" y="1"/>
                  </a:moveTo>
                  <a:lnTo>
                    <a:pt x="3915" y="3381"/>
                  </a:lnTo>
                  <a:lnTo>
                    <a:pt x="18758" y="11540"/>
                  </a:lnTo>
                  <a:lnTo>
                    <a:pt x="18122" y="18732"/>
                  </a:lnTo>
                  <a:lnTo>
                    <a:pt x="20765" y="10904"/>
                  </a:lnTo>
                  <a:lnTo>
                    <a:pt x="19927" y="8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7757448" y="1628770"/>
              <a:ext cx="452660" cy="338197"/>
            </a:xfrm>
            <a:custGeom>
              <a:avLst/>
              <a:gdLst/>
              <a:ahLst/>
              <a:cxnLst/>
              <a:rect l="l" t="t" r="r" b="b"/>
              <a:pathLst>
                <a:path w="19698" h="14717" extrusionOk="0">
                  <a:moveTo>
                    <a:pt x="0" y="0"/>
                  </a:moveTo>
                  <a:lnTo>
                    <a:pt x="12480" y="14716"/>
                  </a:lnTo>
                  <a:lnTo>
                    <a:pt x="19698" y="12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7757448" y="1628770"/>
              <a:ext cx="608028" cy="265189"/>
            </a:xfrm>
            <a:custGeom>
              <a:avLst/>
              <a:gdLst/>
              <a:ahLst/>
              <a:cxnLst/>
              <a:rect l="l" t="t" r="r" b="b"/>
              <a:pathLst>
                <a:path w="26459" h="11540" extrusionOk="0">
                  <a:moveTo>
                    <a:pt x="0" y="0"/>
                  </a:moveTo>
                  <a:lnTo>
                    <a:pt x="21705" y="11539"/>
                  </a:lnTo>
                  <a:lnTo>
                    <a:pt x="26458" y="10040"/>
                  </a:lnTo>
                  <a:lnTo>
                    <a:pt x="19596" y="7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1" name="Google Shape;901;p26"/>
            <p:cNvGrpSpPr/>
            <p:nvPr/>
          </p:nvGrpSpPr>
          <p:grpSpPr>
            <a:xfrm>
              <a:off x="8263242" y="2115275"/>
              <a:ext cx="564806" cy="988246"/>
              <a:chOff x="8263242" y="2115275"/>
              <a:chExt cx="564806" cy="988246"/>
            </a:xfrm>
          </p:grpSpPr>
          <p:sp>
            <p:nvSpPr>
              <p:cNvPr id="902" name="Google Shape;902;p26"/>
              <p:cNvSpPr/>
              <p:nvPr/>
            </p:nvSpPr>
            <p:spPr>
              <a:xfrm>
                <a:off x="8263242" y="2115275"/>
                <a:ext cx="39158" cy="21647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2" extrusionOk="0">
                    <a:moveTo>
                      <a:pt x="0" y="1"/>
                    </a:moveTo>
                    <a:lnTo>
                      <a:pt x="1703" y="941"/>
                    </a:lnTo>
                    <a:lnTo>
                      <a:pt x="1703" y="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6"/>
              <p:cNvSpPr/>
              <p:nvPr/>
            </p:nvSpPr>
            <p:spPr>
              <a:xfrm>
                <a:off x="8373041" y="2178354"/>
                <a:ext cx="75374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2441" extrusionOk="0">
                    <a:moveTo>
                      <a:pt x="204" y="1"/>
                    </a:moveTo>
                    <a:lnTo>
                      <a:pt x="1" y="331"/>
                    </a:lnTo>
                    <a:cubicBezTo>
                      <a:pt x="941" y="1068"/>
                      <a:pt x="2008" y="1704"/>
                      <a:pt x="2974" y="2441"/>
                    </a:cubicBezTo>
                    <a:lnTo>
                      <a:pt x="3279" y="2136"/>
                    </a:lnTo>
                    <a:cubicBezTo>
                      <a:pt x="2212" y="1373"/>
                      <a:pt x="1170" y="738"/>
                      <a:pt x="20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6"/>
              <p:cNvSpPr/>
              <p:nvPr/>
            </p:nvSpPr>
            <p:spPr>
              <a:xfrm>
                <a:off x="8506786" y="2278224"/>
                <a:ext cx="73030" cy="68365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2975" extrusionOk="0">
                    <a:moveTo>
                      <a:pt x="433" y="1"/>
                    </a:moveTo>
                    <a:lnTo>
                      <a:pt x="1" y="433"/>
                    </a:lnTo>
                    <a:lnTo>
                      <a:pt x="2746" y="2974"/>
                    </a:lnTo>
                    <a:lnTo>
                      <a:pt x="3178" y="2441"/>
                    </a:lnTo>
                    <a:lnTo>
                      <a:pt x="433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6"/>
              <p:cNvSpPr/>
              <p:nvPr/>
            </p:nvSpPr>
            <p:spPr>
              <a:xfrm>
                <a:off x="8628282" y="2395030"/>
                <a:ext cx="68343" cy="77718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3382" extrusionOk="0">
                    <a:moveTo>
                      <a:pt x="534" y="1"/>
                    </a:moveTo>
                    <a:lnTo>
                      <a:pt x="0" y="535"/>
                    </a:lnTo>
                    <a:lnTo>
                      <a:pt x="2339" y="3381"/>
                    </a:lnTo>
                    <a:lnTo>
                      <a:pt x="2974" y="2873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6"/>
              <p:cNvSpPr/>
              <p:nvPr/>
            </p:nvSpPr>
            <p:spPr>
              <a:xfrm>
                <a:off x="8728153" y="2531116"/>
                <a:ext cx="58415" cy="85302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3712" extrusionOk="0">
                    <a:moveTo>
                      <a:pt x="737" y="1"/>
                    </a:moveTo>
                    <a:lnTo>
                      <a:pt x="0" y="433"/>
                    </a:lnTo>
                    <a:cubicBezTo>
                      <a:pt x="331" y="967"/>
                      <a:pt x="636" y="1500"/>
                      <a:pt x="966" y="2034"/>
                    </a:cubicBezTo>
                    <a:cubicBezTo>
                      <a:pt x="1271" y="2542"/>
                      <a:pt x="1500" y="3076"/>
                      <a:pt x="1703" y="3712"/>
                    </a:cubicBezTo>
                    <a:lnTo>
                      <a:pt x="2542" y="3305"/>
                    </a:lnTo>
                    <a:cubicBezTo>
                      <a:pt x="2237" y="2771"/>
                      <a:pt x="2008" y="2237"/>
                      <a:pt x="1703" y="1602"/>
                    </a:cubicBezTo>
                    <a:cubicBezTo>
                      <a:pt x="1373" y="1068"/>
                      <a:pt x="1068" y="535"/>
                      <a:pt x="737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6"/>
              <p:cNvSpPr/>
              <p:nvPr/>
            </p:nvSpPr>
            <p:spPr>
              <a:xfrm>
                <a:off x="8796496" y="2689401"/>
                <a:ext cx="31552" cy="87623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3813" extrusionOk="0">
                    <a:moveTo>
                      <a:pt x="737" y="1"/>
                    </a:moveTo>
                    <a:lnTo>
                      <a:pt x="0" y="229"/>
                    </a:lnTo>
                    <a:cubicBezTo>
                      <a:pt x="203" y="1373"/>
                      <a:pt x="432" y="2644"/>
                      <a:pt x="635" y="3813"/>
                    </a:cubicBezTo>
                    <a:lnTo>
                      <a:pt x="1373" y="3711"/>
                    </a:lnTo>
                    <a:cubicBezTo>
                      <a:pt x="1271" y="2440"/>
                      <a:pt x="1068" y="1271"/>
                      <a:pt x="737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6"/>
              <p:cNvSpPr/>
              <p:nvPr/>
            </p:nvSpPr>
            <p:spPr>
              <a:xfrm>
                <a:off x="8798817" y="2859934"/>
                <a:ext cx="29231" cy="8764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814" extrusionOk="0">
                    <a:moveTo>
                      <a:pt x="534" y="1"/>
                    </a:moveTo>
                    <a:cubicBezTo>
                      <a:pt x="433" y="1272"/>
                      <a:pt x="331" y="2441"/>
                      <a:pt x="1" y="3610"/>
                    </a:cubicBezTo>
                    <a:lnTo>
                      <a:pt x="636" y="3813"/>
                    </a:lnTo>
                    <a:cubicBezTo>
                      <a:pt x="967" y="2542"/>
                      <a:pt x="1170" y="1373"/>
                      <a:pt x="1272" y="103"/>
                    </a:cubicBezTo>
                    <a:lnTo>
                      <a:pt x="534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6"/>
              <p:cNvSpPr/>
              <p:nvPr/>
            </p:nvSpPr>
            <p:spPr>
              <a:xfrm>
                <a:off x="8735737" y="3022884"/>
                <a:ext cx="48511" cy="80637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3509" extrusionOk="0">
                    <a:moveTo>
                      <a:pt x="1678" y="1"/>
                    </a:moveTo>
                    <a:cubicBezTo>
                      <a:pt x="1170" y="1170"/>
                      <a:pt x="636" y="2237"/>
                      <a:pt x="1" y="3280"/>
                    </a:cubicBezTo>
                    <a:lnTo>
                      <a:pt x="306" y="3508"/>
                    </a:lnTo>
                    <a:cubicBezTo>
                      <a:pt x="941" y="2441"/>
                      <a:pt x="1577" y="1373"/>
                      <a:pt x="2110" y="204"/>
                    </a:cubicBezTo>
                    <a:lnTo>
                      <a:pt x="1678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0" name="Google Shape;910;p26"/>
          <p:cNvSpPr/>
          <p:nvPr/>
        </p:nvSpPr>
        <p:spPr>
          <a:xfrm>
            <a:off x="8655145" y="3166576"/>
            <a:ext cx="31552" cy="31552"/>
          </a:xfrm>
          <a:custGeom>
            <a:avLst/>
            <a:gdLst/>
            <a:ahLst/>
            <a:cxnLst/>
            <a:rect l="l" t="t" r="r" b="b"/>
            <a:pathLst>
              <a:path w="1373" h="1373" extrusionOk="0">
                <a:moveTo>
                  <a:pt x="1271" y="0"/>
                </a:moveTo>
                <a:lnTo>
                  <a:pt x="636" y="737"/>
                </a:lnTo>
                <a:cubicBezTo>
                  <a:pt x="433" y="941"/>
                  <a:pt x="229" y="1169"/>
                  <a:pt x="0" y="1373"/>
                </a:cubicBezTo>
                <a:cubicBezTo>
                  <a:pt x="229" y="1169"/>
                  <a:pt x="534" y="941"/>
                  <a:pt x="738" y="737"/>
                </a:cubicBezTo>
                <a:lnTo>
                  <a:pt x="1373" y="102"/>
                </a:lnTo>
                <a:lnTo>
                  <a:pt x="1271" y="0"/>
                </a:ln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26"/>
          <p:cNvGrpSpPr/>
          <p:nvPr/>
        </p:nvGrpSpPr>
        <p:grpSpPr>
          <a:xfrm>
            <a:off x="5208384" y="2441881"/>
            <a:ext cx="925308" cy="406799"/>
            <a:chOff x="5208384" y="2432356"/>
            <a:chExt cx="925308" cy="406799"/>
          </a:xfrm>
        </p:grpSpPr>
        <p:sp>
          <p:nvSpPr>
            <p:cNvPr id="912" name="Google Shape;912;p26"/>
            <p:cNvSpPr/>
            <p:nvPr/>
          </p:nvSpPr>
          <p:spPr>
            <a:xfrm>
              <a:off x="5344717" y="2550808"/>
              <a:ext cx="543131" cy="288347"/>
            </a:xfrm>
            <a:custGeom>
              <a:avLst/>
              <a:gdLst/>
              <a:ahLst/>
              <a:cxnLst/>
              <a:rect l="l" t="t" r="r" b="b"/>
              <a:pathLst>
                <a:path w="18529" h="9837" extrusionOk="0">
                  <a:moveTo>
                    <a:pt x="18529" y="1"/>
                  </a:moveTo>
                  <a:lnTo>
                    <a:pt x="865" y="1678"/>
                  </a:lnTo>
                  <a:lnTo>
                    <a:pt x="0" y="9837"/>
                  </a:lnTo>
                  <a:lnTo>
                    <a:pt x="18529" y="1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5344717" y="2550808"/>
              <a:ext cx="543131" cy="288347"/>
            </a:xfrm>
            <a:custGeom>
              <a:avLst/>
              <a:gdLst/>
              <a:ahLst/>
              <a:cxnLst/>
              <a:rect l="l" t="t" r="r" b="b"/>
              <a:pathLst>
                <a:path w="18529" h="9837" extrusionOk="0">
                  <a:moveTo>
                    <a:pt x="18529" y="1"/>
                  </a:moveTo>
                  <a:lnTo>
                    <a:pt x="7219" y="1043"/>
                  </a:lnTo>
                  <a:lnTo>
                    <a:pt x="1907" y="2110"/>
                  </a:lnTo>
                  <a:lnTo>
                    <a:pt x="0" y="9837"/>
                  </a:lnTo>
                  <a:lnTo>
                    <a:pt x="185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5341727" y="2439069"/>
              <a:ext cx="757699" cy="400086"/>
            </a:xfrm>
            <a:custGeom>
              <a:avLst/>
              <a:gdLst/>
              <a:ahLst/>
              <a:cxnLst/>
              <a:rect l="l" t="t" r="r" b="b"/>
              <a:pathLst>
                <a:path w="25849" h="13649" extrusionOk="0">
                  <a:moveTo>
                    <a:pt x="25849" y="1"/>
                  </a:moveTo>
                  <a:lnTo>
                    <a:pt x="1602" y="2542"/>
                  </a:lnTo>
                  <a:lnTo>
                    <a:pt x="1" y="4448"/>
                  </a:lnTo>
                  <a:lnTo>
                    <a:pt x="102" y="13649"/>
                  </a:lnTo>
                  <a:lnTo>
                    <a:pt x="2009" y="5922"/>
                  </a:lnTo>
                  <a:lnTo>
                    <a:pt x="20435" y="2313"/>
                  </a:lnTo>
                  <a:lnTo>
                    <a:pt x="25849" y="1"/>
                  </a:lnTo>
                  <a:close/>
                </a:path>
              </a:pathLst>
            </a:custGeom>
            <a:solidFill>
              <a:srgbClr val="F2D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5341727" y="2439069"/>
              <a:ext cx="757699" cy="400086"/>
            </a:xfrm>
            <a:custGeom>
              <a:avLst/>
              <a:gdLst/>
              <a:ahLst/>
              <a:cxnLst/>
              <a:rect l="l" t="t" r="r" b="b"/>
              <a:pathLst>
                <a:path w="25849" h="13649" extrusionOk="0">
                  <a:moveTo>
                    <a:pt x="25849" y="1"/>
                  </a:moveTo>
                  <a:lnTo>
                    <a:pt x="1602" y="2542"/>
                  </a:lnTo>
                  <a:lnTo>
                    <a:pt x="1" y="4448"/>
                  </a:lnTo>
                  <a:lnTo>
                    <a:pt x="102" y="13649"/>
                  </a:lnTo>
                  <a:lnTo>
                    <a:pt x="2009" y="5922"/>
                  </a:lnTo>
                  <a:lnTo>
                    <a:pt x="20435" y="2313"/>
                  </a:lnTo>
                  <a:lnTo>
                    <a:pt x="25849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5400586" y="2432356"/>
              <a:ext cx="733106" cy="329326"/>
            </a:xfrm>
            <a:custGeom>
              <a:avLst/>
              <a:gdLst/>
              <a:ahLst/>
              <a:cxnLst/>
              <a:rect l="l" t="t" r="r" b="b"/>
              <a:pathLst>
                <a:path w="25010" h="11235" extrusionOk="0">
                  <a:moveTo>
                    <a:pt x="25010" y="1"/>
                  </a:moveTo>
                  <a:lnTo>
                    <a:pt x="1" y="6151"/>
                  </a:lnTo>
                  <a:lnTo>
                    <a:pt x="6685" y="11235"/>
                  </a:lnTo>
                  <a:lnTo>
                    <a:pt x="250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5208384" y="2432356"/>
              <a:ext cx="925308" cy="137124"/>
            </a:xfrm>
            <a:custGeom>
              <a:avLst/>
              <a:gdLst/>
              <a:ahLst/>
              <a:cxnLst/>
              <a:rect l="l" t="t" r="r" b="b"/>
              <a:pathLst>
                <a:path w="31567" h="4678" extrusionOk="0">
                  <a:moveTo>
                    <a:pt x="31567" y="1"/>
                  </a:moveTo>
                  <a:lnTo>
                    <a:pt x="8260" y="1068"/>
                  </a:lnTo>
                  <a:lnTo>
                    <a:pt x="0" y="1500"/>
                  </a:lnTo>
                  <a:lnTo>
                    <a:pt x="4550" y="4677"/>
                  </a:lnTo>
                  <a:lnTo>
                    <a:pt x="3156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E476BBE8-8784-4453-A71E-578C16B9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81" y="271669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2869;p47">
            <a:extLst>
              <a:ext uri="{FF2B5EF4-FFF2-40B4-BE49-F238E27FC236}">
                <a16:creationId xmlns:a16="http://schemas.microsoft.com/office/drawing/2014/main" id="{2C670092-B3EE-FDA9-65BA-92BE1FD2844B}"/>
              </a:ext>
            </a:extLst>
          </p:cNvPr>
          <p:cNvGrpSpPr/>
          <p:nvPr/>
        </p:nvGrpSpPr>
        <p:grpSpPr>
          <a:xfrm>
            <a:off x="7290464" y="1560855"/>
            <a:ext cx="1446117" cy="2858696"/>
            <a:chOff x="6529419" y="1729630"/>
            <a:chExt cx="1480463" cy="2926594"/>
          </a:xfrm>
        </p:grpSpPr>
        <p:grpSp>
          <p:nvGrpSpPr>
            <p:cNvPr id="4" name="Google Shape;2870;p47">
              <a:extLst>
                <a:ext uri="{FF2B5EF4-FFF2-40B4-BE49-F238E27FC236}">
                  <a16:creationId xmlns:a16="http://schemas.microsoft.com/office/drawing/2014/main" id="{5CBEABCE-D101-E39B-8586-A823A2046182}"/>
                </a:ext>
              </a:extLst>
            </p:cNvPr>
            <p:cNvGrpSpPr/>
            <p:nvPr/>
          </p:nvGrpSpPr>
          <p:grpSpPr>
            <a:xfrm>
              <a:off x="6556801" y="1729630"/>
              <a:ext cx="956596" cy="944294"/>
              <a:chOff x="3800319" y="1244877"/>
              <a:chExt cx="1098904" cy="1084772"/>
            </a:xfrm>
          </p:grpSpPr>
          <p:grpSp>
            <p:nvGrpSpPr>
              <p:cNvPr id="40" name="Google Shape;2871;p47">
                <a:extLst>
                  <a:ext uri="{FF2B5EF4-FFF2-40B4-BE49-F238E27FC236}">
                    <a16:creationId xmlns:a16="http://schemas.microsoft.com/office/drawing/2014/main" id="{32A01280-1BE3-FDFE-5F72-BCE50BABFDBC}"/>
                  </a:ext>
                </a:extLst>
              </p:cNvPr>
              <p:cNvGrpSpPr/>
              <p:nvPr/>
            </p:nvGrpSpPr>
            <p:grpSpPr>
              <a:xfrm>
                <a:off x="3800319" y="1244877"/>
                <a:ext cx="1098904" cy="1084772"/>
                <a:chOff x="3800319" y="1244877"/>
                <a:chExt cx="1098904" cy="1084772"/>
              </a:xfrm>
            </p:grpSpPr>
            <p:sp>
              <p:nvSpPr>
                <p:cNvPr id="42" name="Google Shape;2872;p47">
                  <a:extLst>
                    <a:ext uri="{FF2B5EF4-FFF2-40B4-BE49-F238E27FC236}">
                      <a16:creationId xmlns:a16="http://schemas.microsoft.com/office/drawing/2014/main" id="{E5A42E66-257C-4314-11A8-FBBC090B9154}"/>
                    </a:ext>
                  </a:extLst>
                </p:cNvPr>
                <p:cNvSpPr/>
                <p:nvPr/>
              </p:nvSpPr>
              <p:spPr>
                <a:xfrm>
                  <a:off x="3800319" y="1244877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873;p47">
                  <a:extLst>
                    <a:ext uri="{FF2B5EF4-FFF2-40B4-BE49-F238E27FC236}">
                      <a16:creationId xmlns:a16="http://schemas.microsoft.com/office/drawing/2014/main" id="{9F106E41-9A50-3734-D85C-10A9603553EF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" name="Google Shape;2874;p47">
                <a:extLst>
                  <a:ext uri="{FF2B5EF4-FFF2-40B4-BE49-F238E27FC236}">
                    <a16:creationId xmlns:a16="http://schemas.microsoft.com/office/drawing/2014/main" id="{3C9C499D-738B-CD1E-C96E-5A0B3BB5AC38}"/>
                  </a:ext>
                </a:extLst>
              </p:cNvPr>
              <p:cNvSpPr/>
              <p:nvPr/>
            </p:nvSpPr>
            <p:spPr>
              <a:xfrm>
                <a:off x="4162496" y="1599765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875;p47">
              <a:extLst>
                <a:ext uri="{FF2B5EF4-FFF2-40B4-BE49-F238E27FC236}">
                  <a16:creationId xmlns:a16="http://schemas.microsoft.com/office/drawing/2014/main" id="{431671CD-B17F-1E1D-6959-A7B187059805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2" name="Google Shape;2876;p47">
                <a:extLst>
                  <a:ext uri="{FF2B5EF4-FFF2-40B4-BE49-F238E27FC236}">
                    <a16:creationId xmlns:a16="http://schemas.microsoft.com/office/drawing/2014/main" id="{B3BE1D8E-C0D2-E7B3-4A8A-3374B6E1717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8" name="Google Shape;2877;p47">
                  <a:extLst>
                    <a:ext uri="{FF2B5EF4-FFF2-40B4-BE49-F238E27FC236}">
                      <a16:creationId xmlns:a16="http://schemas.microsoft.com/office/drawing/2014/main" id="{C48EDD54-5C66-F362-C2BA-DB77C1CD0D0B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878;p47">
                  <a:extLst>
                    <a:ext uri="{FF2B5EF4-FFF2-40B4-BE49-F238E27FC236}">
                      <a16:creationId xmlns:a16="http://schemas.microsoft.com/office/drawing/2014/main" id="{F0AD0D68-4B2A-18A7-FD3F-88CC5AD0E24A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2879;p47">
                <a:extLst>
                  <a:ext uri="{FF2B5EF4-FFF2-40B4-BE49-F238E27FC236}">
                    <a16:creationId xmlns:a16="http://schemas.microsoft.com/office/drawing/2014/main" id="{9EC613C6-2A1D-A707-771F-C93B047259CD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4" name="Google Shape;2880;p47">
                  <a:extLst>
                    <a:ext uri="{FF2B5EF4-FFF2-40B4-BE49-F238E27FC236}">
                      <a16:creationId xmlns:a16="http://schemas.microsoft.com/office/drawing/2014/main" id="{2579C48F-9497-EC64-3CE0-E9B23DB6952C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881;p47">
                  <a:extLst>
                    <a:ext uri="{FF2B5EF4-FFF2-40B4-BE49-F238E27FC236}">
                      <a16:creationId xmlns:a16="http://schemas.microsoft.com/office/drawing/2014/main" id="{28540C22-CD71-D264-F449-B232E21B51E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882;p47">
                  <a:extLst>
                    <a:ext uri="{FF2B5EF4-FFF2-40B4-BE49-F238E27FC236}">
                      <a16:creationId xmlns:a16="http://schemas.microsoft.com/office/drawing/2014/main" id="{90E84275-3F11-A38B-7A90-34D3B12ED32C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883;p47">
                  <a:extLst>
                    <a:ext uri="{FF2B5EF4-FFF2-40B4-BE49-F238E27FC236}">
                      <a16:creationId xmlns:a16="http://schemas.microsoft.com/office/drawing/2014/main" id="{071280DB-3300-96AB-51ED-293174C350C8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2884;p47">
              <a:extLst>
                <a:ext uri="{FF2B5EF4-FFF2-40B4-BE49-F238E27FC236}">
                  <a16:creationId xmlns:a16="http://schemas.microsoft.com/office/drawing/2014/main" id="{77D6444D-4066-859B-20BA-4C5ED8F5A148}"/>
                </a:ext>
              </a:extLst>
            </p:cNvPr>
            <p:cNvGrpSpPr/>
            <p:nvPr/>
          </p:nvGrpSpPr>
          <p:grpSpPr>
            <a:xfrm>
              <a:off x="6547097" y="2715745"/>
              <a:ext cx="956596" cy="944315"/>
              <a:chOff x="3789172" y="2377692"/>
              <a:chExt cx="1098904" cy="1084796"/>
            </a:xfrm>
          </p:grpSpPr>
          <p:grpSp>
            <p:nvGrpSpPr>
              <p:cNvPr id="24" name="Google Shape;2885;p47">
                <a:extLst>
                  <a:ext uri="{FF2B5EF4-FFF2-40B4-BE49-F238E27FC236}">
                    <a16:creationId xmlns:a16="http://schemas.microsoft.com/office/drawing/2014/main" id="{CC5154C9-A20D-67E5-C88B-319121D3F9C1}"/>
                  </a:ext>
                </a:extLst>
              </p:cNvPr>
              <p:cNvGrpSpPr/>
              <p:nvPr/>
            </p:nvGrpSpPr>
            <p:grpSpPr>
              <a:xfrm>
                <a:off x="3789172" y="2377692"/>
                <a:ext cx="1098904" cy="1084796"/>
                <a:chOff x="3789172" y="2377692"/>
                <a:chExt cx="1098904" cy="1084796"/>
              </a:xfrm>
            </p:grpSpPr>
            <p:sp>
              <p:nvSpPr>
                <p:cNvPr id="30" name="Google Shape;2886;p47">
                  <a:extLst>
                    <a:ext uri="{FF2B5EF4-FFF2-40B4-BE49-F238E27FC236}">
                      <a16:creationId xmlns:a16="http://schemas.microsoft.com/office/drawing/2014/main" id="{99C72988-841E-BE76-6886-B390E4594701}"/>
                    </a:ext>
                  </a:extLst>
                </p:cNvPr>
                <p:cNvSpPr/>
                <p:nvPr/>
              </p:nvSpPr>
              <p:spPr>
                <a:xfrm>
                  <a:off x="3789172" y="2377692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" name="Google Shape;2887;p47">
                  <a:extLst>
                    <a:ext uri="{FF2B5EF4-FFF2-40B4-BE49-F238E27FC236}">
                      <a16:creationId xmlns:a16="http://schemas.microsoft.com/office/drawing/2014/main" id="{4C0E5B92-4716-A986-A02C-64F48FB2B081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2888;p47">
                <a:extLst>
                  <a:ext uri="{FF2B5EF4-FFF2-40B4-BE49-F238E27FC236}">
                    <a16:creationId xmlns:a16="http://schemas.microsoft.com/office/drawing/2014/main" id="{83484D67-0906-9DBF-BEEC-1A37FA19487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6" name="Google Shape;2889;p47">
                  <a:extLst>
                    <a:ext uri="{FF2B5EF4-FFF2-40B4-BE49-F238E27FC236}">
                      <a16:creationId xmlns:a16="http://schemas.microsoft.com/office/drawing/2014/main" id="{9A58C8D5-EE01-EB45-1161-FF5BE55E8F1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890;p47">
                  <a:extLst>
                    <a:ext uri="{FF2B5EF4-FFF2-40B4-BE49-F238E27FC236}">
                      <a16:creationId xmlns:a16="http://schemas.microsoft.com/office/drawing/2014/main" id="{EE457F1D-EF49-A7BA-5ACB-2420792810DD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91;p47">
                  <a:extLst>
                    <a:ext uri="{FF2B5EF4-FFF2-40B4-BE49-F238E27FC236}">
                      <a16:creationId xmlns:a16="http://schemas.microsoft.com/office/drawing/2014/main" id="{6773CAEF-B410-5F88-003D-DD01B89BB0EC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892;p47">
                  <a:extLst>
                    <a:ext uri="{FF2B5EF4-FFF2-40B4-BE49-F238E27FC236}">
                      <a16:creationId xmlns:a16="http://schemas.microsoft.com/office/drawing/2014/main" id="{ACC70FB9-5E4A-9377-B5D6-0EC980BE1D39}"/>
                    </a:ext>
                  </a:extLst>
                </p:cNvPr>
                <p:cNvSpPr/>
                <p:nvPr/>
              </p:nvSpPr>
              <p:spPr>
                <a:xfrm>
                  <a:off x="3904695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7" name="Google Shape;2893;p47">
              <a:extLst>
                <a:ext uri="{FF2B5EF4-FFF2-40B4-BE49-F238E27FC236}">
                  <a16:creationId xmlns:a16="http://schemas.microsoft.com/office/drawing/2014/main" id="{B4B62195-5A2F-4ACA-56CB-FA01E57FB99B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8" name="Google Shape;2894;p47">
                <a:extLst>
                  <a:ext uri="{FF2B5EF4-FFF2-40B4-BE49-F238E27FC236}">
                    <a16:creationId xmlns:a16="http://schemas.microsoft.com/office/drawing/2014/main" id="{62CDF33F-9C47-A2F0-39C4-BE6A62A7AE76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2" name="Google Shape;2895;p47">
                  <a:extLst>
                    <a:ext uri="{FF2B5EF4-FFF2-40B4-BE49-F238E27FC236}">
                      <a16:creationId xmlns:a16="http://schemas.microsoft.com/office/drawing/2014/main" id="{2BDF6F7C-92FA-C2DB-D680-943CE0E5E6A0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896;p47">
                  <a:extLst>
                    <a:ext uri="{FF2B5EF4-FFF2-40B4-BE49-F238E27FC236}">
                      <a16:creationId xmlns:a16="http://schemas.microsoft.com/office/drawing/2014/main" id="{0FB6832D-7F0B-EEE4-EC57-A498FF0201C6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2897;p47">
                <a:extLst>
                  <a:ext uri="{FF2B5EF4-FFF2-40B4-BE49-F238E27FC236}">
                    <a16:creationId xmlns:a16="http://schemas.microsoft.com/office/drawing/2014/main" id="{311E5A65-65AF-EB7D-83EB-D659CBC61232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0" name="Google Shape;2898;p47">
                  <a:extLst>
                    <a:ext uri="{FF2B5EF4-FFF2-40B4-BE49-F238E27FC236}">
                      <a16:creationId xmlns:a16="http://schemas.microsoft.com/office/drawing/2014/main" id="{B24F78B5-6167-BA59-C146-CB9027EC260D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899;p47">
                  <a:extLst>
                    <a:ext uri="{FF2B5EF4-FFF2-40B4-BE49-F238E27FC236}">
                      <a16:creationId xmlns:a16="http://schemas.microsoft.com/office/drawing/2014/main" id="{CB43D38A-0333-B817-4881-D13E21681212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2900;p47">
              <a:extLst>
                <a:ext uri="{FF2B5EF4-FFF2-40B4-BE49-F238E27FC236}">
                  <a16:creationId xmlns:a16="http://schemas.microsoft.com/office/drawing/2014/main" id="{E890D942-885F-E900-1D82-0E71E15F64B9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9" name="Google Shape;2901;p47">
                <a:extLst>
                  <a:ext uri="{FF2B5EF4-FFF2-40B4-BE49-F238E27FC236}">
                    <a16:creationId xmlns:a16="http://schemas.microsoft.com/office/drawing/2014/main" id="{DB2411D8-AF40-0632-CCA5-FB047BBA2A37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6" name="Google Shape;2902;p47">
                  <a:extLst>
                    <a:ext uri="{FF2B5EF4-FFF2-40B4-BE49-F238E27FC236}">
                      <a16:creationId xmlns:a16="http://schemas.microsoft.com/office/drawing/2014/main" id="{7CFCB6D5-0044-1388-3D36-3C32869B3567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903;p47">
                  <a:extLst>
                    <a:ext uri="{FF2B5EF4-FFF2-40B4-BE49-F238E27FC236}">
                      <a16:creationId xmlns:a16="http://schemas.microsoft.com/office/drawing/2014/main" id="{C521493B-7A13-FB56-A87C-3874B575284A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2904;p47">
                <a:extLst>
                  <a:ext uri="{FF2B5EF4-FFF2-40B4-BE49-F238E27FC236}">
                    <a16:creationId xmlns:a16="http://schemas.microsoft.com/office/drawing/2014/main" id="{681AEEC8-72C0-0B8B-28A4-4AB029F6FA5F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1" name="Google Shape;2905;p47">
                  <a:extLst>
                    <a:ext uri="{FF2B5EF4-FFF2-40B4-BE49-F238E27FC236}">
                      <a16:creationId xmlns:a16="http://schemas.microsoft.com/office/drawing/2014/main" id="{F682945C-2D1D-AD10-2EFF-AD81038DB819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2906;p47">
                  <a:extLst>
                    <a:ext uri="{FF2B5EF4-FFF2-40B4-BE49-F238E27FC236}">
                      <a16:creationId xmlns:a16="http://schemas.microsoft.com/office/drawing/2014/main" id="{C8FF801B-71ED-8B9C-24C2-64AF79D607E5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2907;p47">
                  <a:extLst>
                    <a:ext uri="{FF2B5EF4-FFF2-40B4-BE49-F238E27FC236}">
                      <a16:creationId xmlns:a16="http://schemas.microsoft.com/office/drawing/2014/main" id="{2F7AF245-4EA2-FEAC-5D35-F4B5F54B32D5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908;p47">
                  <a:extLst>
                    <a:ext uri="{FF2B5EF4-FFF2-40B4-BE49-F238E27FC236}">
                      <a16:creationId xmlns:a16="http://schemas.microsoft.com/office/drawing/2014/main" id="{3DC5C33A-F89A-78A6-F76D-DD2D3F0353F7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909;p47">
                  <a:extLst>
                    <a:ext uri="{FF2B5EF4-FFF2-40B4-BE49-F238E27FC236}">
                      <a16:creationId xmlns:a16="http://schemas.microsoft.com/office/drawing/2014/main" id="{6F8BA3ED-251D-B686-0BB8-593E29B141CB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837" name="Google Shape;2869;p47">
            <a:extLst>
              <a:ext uri="{FF2B5EF4-FFF2-40B4-BE49-F238E27FC236}">
                <a16:creationId xmlns:a16="http://schemas.microsoft.com/office/drawing/2014/main" id="{B4031794-BDA0-3919-BDBE-F32C8FDBE090}"/>
              </a:ext>
            </a:extLst>
          </p:cNvPr>
          <p:cNvGrpSpPr/>
          <p:nvPr/>
        </p:nvGrpSpPr>
        <p:grpSpPr>
          <a:xfrm flipH="1">
            <a:off x="308281" y="1555941"/>
            <a:ext cx="1498549" cy="2858696"/>
            <a:chOff x="6529419" y="1729630"/>
            <a:chExt cx="1480463" cy="2926594"/>
          </a:xfrm>
        </p:grpSpPr>
        <p:grpSp>
          <p:nvGrpSpPr>
            <p:cNvPr id="2838" name="Google Shape;2870;p47">
              <a:extLst>
                <a:ext uri="{FF2B5EF4-FFF2-40B4-BE49-F238E27FC236}">
                  <a16:creationId xmlns:a16="http://schemas.microsoft.com/office/drawing/2014/main" id="{AE79D29D-06FD-C50D-A7D9-949968B6376C}"/>
                </a:ext>
              </a:extLst>
            </p:cNvPr>
            <p:cNvGrpSpPr/>
            <p:nvPr/>
          </p:nvGrpSpPr>
          <p:grpSpPr>
            <a:xfrm>
              <a:off x="6556801" y="1729630"/>
              <a:ext cx="956596" cy="944294"/>
              <a:chOff x="3800319" y="1244877"/>
              <a:chExt cx="1098904" cy="1084772"/>
            </a:xfrm>
          </p:grpSpPr>
          <p:grpSp>
            <p:nvGrpSpPr>
              <p:cNvPr id="2918" name="Google Shape;2871;p47">
                <a:extLst>
                  <a:ext uri="{FF2B5EF4-FFF2-40B4-BE49-F238E27FC236}">
                    <a16:creationId xmlns:a16="http://schemas.microsoft.com/office/drawing/2014/main" id="{8C5A1F44-E1C6-B275-6601-5BC4984CA3E3}"/>
                  </a:ext>
                </a:extLst>
              </p:cNvPr>
              <p:cNvGrpSpPr/>
              <p:nvPr/>
            </p:nvGrpSpPr>
            <p:grpSpPr>
              <a:xfrm>
                <a:off x="3800319" y="1244877"/>
                <a:ext cx="1098904" cy="1084772"/>
                <a:chOff x="3800319" y="1244877"/>
                <a:chExt cx="1098904" cy="1084772"/>
              </a:xfrm>
            </p:grpSpPr>
            <p:sp>
              <p:nvSpPr>
                <p:cNvPr id="2920" name="Google Shape;2872;p47">
                  <a:extLst>
                    <a:ext uri="{FF2B5EF4-FFF2-40B4-BE49-F238E27FC236}">
                      <a16:creationId xmlns:a16="http://schemas.microsoft.com/office/drawing/2014/main" id="{A11C59CE-7434-42EF-1963-80907D1FA298}"/>
                    </a:ext>
                  </a:extLst>
                </p:cNvPr>
                <p:cNvSpPr/>
                <p:nvPr/>
              </p:nvSpPr>
              <p:spPr>
                <a:xfrm>
                  <a:off x="3800319" y="1244877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921" name="Google Shape;2873;p47">
                  <a:extLst>
                    <a:ext uri="{FF2B5EF4-FFF2-40B4-BE49-F238E27FC236}">
                      <a16:creationId xmlns:a16="http://schemas.microsoft.com/office/drawing/2014/main" id="{A56B5866-4011-DB32-B978-0B7236F6E854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19" name="Google Shape;2874;p47">
                <a:extLst>
                  <a:ext uri="{FF2B5EF4-FFF2-40B4-BE49-F238E27FC236}">
                    <a16:creationId xmlns:a16="http://schemas.microsoft.com/office/drawing/2014/main" id="{6AA6A246-7C7F-EFDA-FD15-86CAF8DD5108}"/>
                  </a:ext>
                </a:extLst>
              </p:cNvPr>
              <p:cNvSpPr/>
              <p:nvPr/>
            </p:nvSpPr>
            <p:spPr>
              <a:xfrm>
                <a:off x="4162496" y="1599765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9" name="Google Shape;2875;p47">
              <a:extLst>
                <a:ext uri="{FF2B5EF4-FFF2-40B4-BE49-F238E27FC236}">
                  <a16:creationId xmlns:a16="http://schemas.microsoft.com/office/drawing/2014/main" id="{192E7037-272A-3A24-095C-1B9FB4CF7DFA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910" name="Google Shape;2876;p47">
                <a:extLst>
                  <a:ext uri="{FF2B5EF4-FFF2-40B4-BE49-F238E27FC236}">
                    <a16:creationId xmlns:a16="http://schemas.microsoft.com/office/drawing/2014/main" id="{04453208-4DF2-18F6-F561-A40F07777597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916" name="Google Shape;2877;p47">
                  <a:extLst>
                    <a:ext uri="{FF2B5EF4-FFF2-40B4-BE49-F238E27FC236}">
                      <a16:creationId xmlns:a16="http://schemas.microsoft.com/office/drawing/2014/main" id="{D9CCAD89-9D9E-4778-EE53-31E7D87A15EE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878;p47">
                  <a:extLst>
                    <a:ext uri="{FF2B5EF4-FFF2-40B4-BE49-F238E27FC236}">
                      <a16:creationId xmlns:a16="http://schemas.microsoft.com/office/drawing/2014/main" id="{48B07790-D82F-2D8D-76E8-0DCE1B9C7108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1" name="Google Shape;2879;p47">
                <a:extLst>
                  <a:ext uri="{FF2B5EF4-FFF2-40B4-BE49-F238E27FC236}">
                    <a16:creationId xmlns:a16="http://schemas.microsoft.com/office/drawing/2014/main" id="{72E57AFA-7B66-5120-5645-C54B7457F0EF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912" name="Google Shape;2880;p47">
                  <a:extLst>
                    <a:ext uri="{FF2B5EF4-FFF2-40B4-BE49-F238E27FC236}">
                      <a16:creationId xmlns:a16="http://schemas.microsoft.com/office/drawing/2014/main" id="{94AC1BAF-B7C5-D6CB-D502-00F7F2C2EB0A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881;p47">
                  <a:extLst>
                    <a:ext uri="{FF2B5EF4-FFF2-40B4-BE49-F238E27FC236}">
                      <a16:creationId xmlns:a16="http://schemas.microsoft.com/office/drawing/2014/main" id="{B8902FA1-4652-98E3-E1C7-32157A50EC26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882;p47">
                  <a:extLst>
                    <a:ext uri="{FF2B5EF4-FFF2-40B4-BE49-F238E27FC236}">
                      <a16:creationId xmlns:a16="http://schemas.microsoft.com/office/drawing/2014/main" id="{E9A056F9-96F7-39F7-26AD-5202D3C066B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883;p47">
                  <a:extLst>
                    <a:ext uri="{FF2B5EF4-FFF2-40B4-BE49-F238E27FC236}">
                      <a16:creationId xmlns:a16="http://schemas.microsoft.com/office/drawing/2014/main" id="{65565EA4-81B7-42E5-DF31-8E4E420B6AED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40" name="Google Shape;2884;p47">
              <a:extLst>
                <a:ext uri="{FF2B5EF4-FFF2-40B4-BE49-F238E27FC236}">
                  <a16:creationId xmlns:a16="http://schemas.microsoft.com/office/drawing/2014/main" id="{0A91391C-11EC-13F3-39B0-EBB74FE85F2F}"/>
                </a:ext>
              </a:extLst>
            </p:cNvPr>
            <p:cNvGrpSpPr/>
            <p:nvPr/>
          </p:nvGrpSpPr>
          <p:grpSpPr>
            <a:xfrm>
              <a:off x="6547096" y="2715744"/>
              <a:ext cx="956596" cy="944315"/>
              <a:chOff x="3789171" y="2377690"/>
              <a:chExt cx="1098904" cy="1084796"/>
            </a:xfrm>
          </p:grpSpPr>
          <p:grpSp>
            <p:nvGrpSpPr>
              <p:cNvPr id="2858" name="Google Shape;2885;p47">
                <a:extLst>
                  <a:ext uri="{FF2B5EF4-FFF2-40B4-BE49-F238E27FC236}">
                    <a16:creationId xmlns:a16="http://schemas.microsoft.com/office/drawing/2014/main" id="{5114FAFC-1CA4-A32E-84C3-E629051358FD}"/>
                  </a:ext>
                </a:extLst>
              </p:cNvPr>
              <p:cNvGrpSpPr/>
              <p:nvPr/>
            </p:nvGrpSpPr>
            <p:grpSpPr>
              <a:xfrm>
                <a:off x="3789171" y="2377690"/>
                <a:ext cx="1098904" cy="1084796"/>
                <a:chOff x="3789171" y="2377690"/>
                <a:chExt cx="1098904" cy="1084796"/>
              </a:xfrm>
            </p:grpSpPr>
            <p:sp>
              <p:nvSpPr>
                <p:cNvPr id="2864" name="Google Shape;2886;p47">
                  <a:extLst>
                    <a:ext uri="{FF2B5EF4-FFF2-40B4-BE49-F238E27FC236}">
                      <a16:creationId xmlns:a16="http://schemas.microsoft.com/office/drawing/2014/main" id="{8130BADC-0DE3-2A60-79A7-2CDB8166EA37}"/>
                    </a:ext>
                  </a:extLst>
                </p:cNvPr>
                <p:cNvSpPr/>
                <p:nvPr/>
              </p:nvSpPr>
              <p:spPr>
                <a:xfrm>
                  <a:off x="3789171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65" name="Google Shape;2887;p47">
                  <a:extLst>
                    <a:ext uri="{FF2B5EF4-FFF2-40B4-BE49-F238E27FC236}">
                      <a16:creationId xmlns:a16="http://schemas.microsoft.com/office/drawing/2014/main" id="{A5859E8D-DE57-5605-0EBA-D9CCB4B0B586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9" name="Google Shape;2888;p47">
                <a:extLst>
                  <a:ext uri="{FF2B5EF4-FFF2-40B4-BE49-F238E27FC236}">
                    <a16:creationId xmlns:a16="http://schemas.microsoft.com/office/drawing/2014/main" id="{2B040D3D-59FA-0E74-B936-84CE9676170C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60" name="Google Shape;2889;p47">
                  <a:extLst>
                    <a:ext uri="{FF2B5EF4-FFF2-40B4-BE49-F238E27FC236}">
                      <a16:creationId xmlns:a16="http://schemas.microsoft.com/office/drawing/2014/main" id="{60AF112C-4921-E62C-8664-23E7F25B391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1" name="Google Shape;2890;p47">
                  <a:extLst>
                    <a:ext uri="{FF2B5EF4-FFF2-40B4-BE49-F238E27FC236}">
                      <a16:creationId xmlns:a16="http://schemas.microsoft.com/office/drawing/2014/main" id="{618E1461-A268-16BC-5B3E-0E164E6C4AEE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62" name="Google Shape;2891;p47">
                  <a:extLst>
                    <a:ext uri="{FF2B5EF4-FFF2-40B4-BE49-F238E27FC236}">
                      <a16:creationId xmlns:a16="http://schemas.microsoft.com/office/drawing/2014/main" id="{CE658F04-FD3C-0F65-BE18-A724F5CC6F91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63" name="Google Shape;2892;p47">
                  <a:extLst>
                    <a:ext uri="{FF2B5EF4-FFF2-40B4-BE49-F238E27FC236}">
                      <a16:creationId xmlns:a16="http://schemas.microsoft.com/office/drawing/2014/main" id="{E3BD3AE2-393D-525F-A559-514A17EE227B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41" name="Google Shape;2893;p47">
              <a:extLst>
                <a:ext uri="{FF2B5EF4-FFF2-40B4-BE49-F238E27FC236}">
                  <a16:creationId xmlns:a16="http://schemas.microsoft.com/office/drawing/2014/main" id="{1D166AFD-497C-0980-4F24-0045CA9203DB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852" name="Google Shape;2894;p47">
                <a:extLst>
                  <a:ext uri="{FF2B5EF4-FFF2-40B4-BE49-F238E27FC236}">
                    <a16:creationId xmlns:a16="http://schemas.microsoft.com/office/drawing/2014/main" id="{67729D49-EA8B-6FA9-F861-336516250F28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856" name="Google Shape;2895;p47">
                  <a:extLst>
                    <a:ext uri="{FF2B5EF4-FFF2-40B4-BE49-F238E27FC236}">
                      <a16:creationId xmlns:a16="http://schemas.microsoft.com/office/drawing/2014/main" id="{A18A6FFF-69CE-EADB-55E4-54FB59FE6C6F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57" name="Google Shape;2896;p47">
                  <a:extLst>
                    <a:ext uri="{FF2B5EF4-FFF2-40B4-BE49-F238E27FC236}">
                      <a16:creationId xmlns:a16="http://schemas.microsoft.com/office/drawing/2014/main" id="{DD71C62B-D103-1A82-8FAD-A838ABE11D36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3" name="Google Shape;2897;p47">
                <a:extLst>
                  <a:ext uri="{FF2B5EF4-FFF2-40B4-BE49-F238E27FC236}">
                    <a16:creationId xmlns:a16="http://schemas.microsoft.com/office/drawing/2014/main" id="{0E6F16B5-AA48-238A-E19E-303F3F351AC0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854" name="Google Shape;2898;p47">
                  <a:extLst>
                    <a:ext uri="{FF2B5EF4-FFF2-40B4-BE49-F238E27FC236}">
                      <a16:creationId xmlns:a16="http://schemas.microsoft.com/office/drawing/2014/main" id="{021237C5-157D-4AB1-EA34-D9657F6843C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5" name="Google Shape;2899;p47">
                  <a:extLst>
                    <a:ext uri="{FF2B5EF4-FFF2-40B4-BE49-F238E27FC236}">
                      <a16:creationId xmlns:a16="http://schemas.microsoft.com/office/drawing/2014/main" id="{6EC8781F-B384-E168-3F01-F2F9064B6754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42" name="Google Shape;2900;p47">
              <a:extLst>
                <a:ext uri="{FF2B5EF4-FFF2-40B4-BE49-F238E27FC236}">
                  <a16:creationId xmlns:a16="http://schemas.microsoft.com/office/drawing/2014/main" id="{45386C15-5872-E992-F15A-5FB7C61ADA60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843" name="Google Shape;2901;p47">
                <a:extLst>
                  <a:ext uri="{FF2B5EF4-FFF2-40B4-BE49-F238E27FC236}">
                    <a16:creationId xmlns:a16="http://schemas.microsoft.com/office/drawing/2014/main" id="{69B70F37-9379-40F5-09F0-D13AFB0E45D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850" name="Google Shape;2902;p47">
                  <a:extLst>
                    <a:ext uri="{FF2B5EF4-FFF2-40B4-BE49-F238E27FC236}">
                      <a16:creationId xmlns:a16="http://schemas.microsoft.com/office/drawing/2014/main" id="{3DB3F821-3558-DCF0-91D2-F3107528D6C6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903;p47">
                  <a:extLst>
                    <a:ext uri="{FF2B5EF4-FFF2-40B4-BE49-F238E27FC236}">
                      <a16:creationId xmlns:a16="http://schemas.microsoft.com/office/drawing/2014/main" id="{D1120689-3152-6D1E-B52B-0DA096249DA5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4" name="Google Shape;2904;p47">
                <a:extLst>
                  <a:ext uri="{FF2B5EF4-FFF2-40B4-BE49-F238E27FC236}">
                    <a16:creationId xmlns:a16="http://schemas.microsoft.com/office/drawing/2014/main" id="{2560DADC-A99B-2975-1A24-D0AEE9D4C574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845" name="Google Shape;2905;p47">
                  <a:extLst>
                    <a:ext uri="{FF2B5EF4-FFF2-40B4-BE49-F238E27FC236}">
                      <a16:creationId xmlns:a16="http://schemas.microsoft.com/office/drawing/2014/main" id="{405ACBA2-2957-2A57-40DD-D64769AA0C8A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906;p47">
                  <a:extLst>
                    <a:ext uri="{FF2B5EF4-FFF2-40B4-BE49-F238E27FC236}">
                      <a16:creationId xmlns:a16="http://schemas.microsoft.com/office/drawing/2014/main" id="{FBAC5BD6-36AD-05D1-0AF6-771479D1512F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907;p47">
                  <a:extLst>
                    <a:ext uri="{FF2B5EF4-FFF2-40B4-BE49-F238E27FC236}">
                      <a16:creationId xmlns:a16="http://schemas.microsoft.com/office/drawing/2014/main" id="{F7CE42FC-9B97-52AE-6564-56056CCE76D9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8" name="Google Shape;2908;p47">
                  <a:extLst>
                    <a:ext uri="{FF2B5EF4-FFF2-40B4-BE49-F238E27FC236}">
                      <a16:creationId xmlns:a16="http://schemas.microsoft.com/office/drawing/2014/main" id="{9736747A-3551-BF30-D865-2CEDBC8EB0BC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9" name="Google Shape;2909;p47">
                  <a:extLst>
                    <a:ext uri="{FF2B5EF4-FFF2-40B4-BE49-F238E27FC236}">
                      <a16:creationId xmlns:a16="http://schemas.microsoft.com/office/drawing/2014/main" id="{B0687791-E5F4-75A8-E59A-51A4061FA630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4"/>
          <p:cNvSpPr txBox="1">
            <a:spLocks noGrp="1"/>
          </p:cNvSpPr>
          <p:nvPr>
            <p:ph type="title"/>
          </p:nvPr>
        </p:nvSpPr>
        <p:spPr>
          <a:xfrm>
            <a:off x="710275" y="287926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To-Do App Team</a:t>
            </a:r>
            <a:endParaRPr dirty="0"/>
          </a:p>
        </p:txBody>
      </p:sp>
      <p:sp>
        <p:nvSpPr>
          <p:cNvPr id="606" name="Google Shape;606;p24"/>
          <p:cNvSpPr/>
          <p:nvPr/>
        </p:nvSpPr>
        <p:spPr>
          <a:xfrm>
            <a:off x="8103175" y="4201186"/>
            <a:ext cx="280823" cy="271534"/>
          </a:xfrm>
          <a:custGeom>
            <a:avLst/>
            <a:gdLst/>
            <a:ahLst/>
            <a:cxnLst/>
            <a:rect l="l" t="t" r="r" b="b"/>
            <a:pathLst>
              <a:path w="9825" h="9500" extrusionOk="0">
                <a:moveTo>
                  <a:pt x="9825" y="0"/>
                </a:moveTo>
                <a:lnTo>
                  <a:pt x="0" y="2933"/>
                </a:lnTo>
                <a:lnTo>
                  <a:pt x="0" y="9499"/>
                </a:lnTo>
                <a:lnTo>
                  <a:pt x="9825" y="6592"/>
                </a:lnTo>
                <a:lnTo>
                  <a:pt x="9825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4"/>
          <p:cNvGrpSpPr/>
          <p:nvPr/>
        </p:nvGrpSpPr>
        <p:grpSpPr>
          <a:xfrm>
            <a:off x="6139486" y="1516410"/>
            <a:ext cx="2245525" cy="3047409"/>
            <a:chOff x="6411625" y="1517575"/>
            <a:chExt cx="2003814" cy="3047409"/>
          </a:xfrm>
        </p:grpSpPr>
        <p:sp>
          <p:nvSpPr>
            <p:cNvPr id="608" name="Google Shape;608;p24"/>
            <p:cNvSpPr/>
            <p:nvPr/>
          </p:nvSpPr>
          <p:spPr>
            <a:xfrm>
              <a:off x="6794462" y="2349988"/>
              <a:ext cx="1301647" cy="1639035"/>
            </a:xfrm>
            <a:custGeom>
              <a:avLst/>
              <a:gdLst/>
              <a:ahLst/>
              <a:cxnLst/>
              <a:rect l="l" t="t" r="r" b="b"/>
              <a:pathLst>
                <a:path w="45540" h="57344" extrusionOk="0">
                  <a:moveTo>
                    <a:pt x="0" y="0"/>
                  </a:moveTo>
                  <a:lnTo>
                    <a:pt x="0" y="46166"/>
                  </a:lnTo>
                  <a:cubicBezTo>
                    <a:pt x="0" y="52331"/>
                    <a:pt x="5013" y="57344"/>
                    <a:pt x="11178" y="57344"/>
                  </a:cubicBezTo>
                  <a:lnTo>
                    <a:pt x="45540" y="57344"/>
                  </a:lnTo>
                  <a:lnTo>
                    <a:pt x="45540" y="11178"/>
                  </a:lnTo>
                  <a:cubicBezTo>
                    <a:pt x="45540" y="5013"/>
                    <a:pt x="40527" y="0"/>
                    <a:pt x="34362" y="0"/>
                  </a:cubicBezTo>
                  <a:close/>
                </a:path>
              </a:pathLst>
            </a:custGeom>
            <a:solidFill>
              <a:srgbClr val="C5C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6612505" y="1809833"/>
              <a:ext cx="355338" cy="495763"/>
            </a:xfrm>
            <a:custGeom>
              <a:avLst/>
              <a:gdLst/>
              <a:ahLst/>
              <a:cxnLst/>
              <a:rect l="l" t="t" r="r" b="b"/>
              <a:pathLst>
                <a:path w="12432" h="17345" extrusionOk="0">
                  <a:moveTo>
                    <a:pt x="0" y="1"/>
                  </a:moveTo>
                  <a:lnTo>
                    <a:pt x="0" y="13159"/>
                  </a:lnTo>
                  <a:lnTo>
                    <a:pt x="12432" y="17344"/>
                  </a:lnTo>
                  <a:lnTo>
                    <a:pt x="12432" y="4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6703723" y="1517575"/>
              <a:ext cx="1474314" cy="3047409"/>
            </a:xfrm>
            <a:custGeom>
              <a:avLst/>
              <a:gdLst/>
              <a:ahLst/>
              <a:cxnLst/>
              <a:rect l="l" t="t" r="r" b="b"/>
              <a:pathLst>
                <a:path w="51581" h="106618" extrusionOk="0">
                  <a:moveTo>
                    <a:pt x="1" y="0"/>
                  </a:moveTo>
                  <a:lnTo>
                    <a:pt x="1" y="86667"/>
                  </a:lnTo>
                  <a:cubicBezTo>
                    <a:pt x="1" y="97745"/>
                    <a:pt x="8873" y="106617"/>
                    <a:pt x="19926" y="106617"/>
                  </a:cubicBezTo>
                  <a:lnTo>
                    <a:pt x="51580" y="106617"/>
                  </a:lnTo>
                  <a:lnTo>
                    <a:pt x="51580" y="19950"/>
                  </a:lnTo>
                  <a:cubicBezTo>
                    <a:pt x="51580" y="8973"/>
                    <a:pt x="42608" y="0"/>
                    <a:pt x="31530" y="0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6534860" y="1809833"/>
              <a:ext cx="1377007" cy="376117"/>
            </a:xfrm>
            <a:custGeom>
              <a:avLst/>
              <a:gdLst/>
              <a:ahLst/>
              <a:cxnLst/>
              <a:rect l="l" t="t" r="r" b="b"/>
              <a:pathLst>
                <a:path w="42833" h="13159" extrusionOk="0">
                  <a:moveTo>
                    <a:pt x="0" y="1"/>
                  </a:moveTo>
                  <a:lnTo>
                    <a:pt x="0" y="13159"/>
                  </a:lnTo>
                  <a:lnTo>
                    <a:pt x="36241" y="13159"/>
                  </a:lnTo>
                  <a:cubicBezTo>
                    <a:pt x="39800" y="13159"/>
                    <a:pt x="42833" y="10226"/>
                    <a:pt x="42833" y="6592"/>
                  </a:cubicBezTo>
                  <a:cubicBezTo>
                    <a:pt x="42833" y="3033"/>
                    <a:pt x="39800" y="1"/>
                    <a:pt x="362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24"/>
            <p:cNvSpPr/>
            <p:nvPr/>
          </p:nvSpPr>
          <p:spPr>
            <a:xfrm rot="16200000">
              <a:off x="7811539" y="3804750"/>
              <a:ext cx="288600" cy="919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7548637" y="4157250"/>
              <a:ext cx="214200" cy="214200"/>
            </a:xfrm>
            <a:prstGeom prst="ellipse">
              <a:avLst/>
            </a:prstGeom>
            <a:solidFill>
              <a:srgbClr val="F956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6794462" y="2349988"/>
              <a:ext cx="1301647" cy="1639035"/>
            </a:xfrm>
            <a:custGeom>
              <a:avLst/>
              <a:gdLst/>
              <a:ahLst/>
              <a:cxnLst/>
              <a:rect l="l" t="t" r="r" b="b"/>
              <a:pathLst>
                <a:path w="45540" h="57344" extrusionOk="0">
                  <a:moveTo>
                    <a:pt x="0" y="0"/>
                  </a:moveTo>
                  <a:lnTo>
                    <a:pt x="0" y="46166"/>
                  </a:lnTo>
                  <a:cubicBezTo>
                    <a:pt x="0" y="52331"/>
                    <a:pt x="5013" y="57344"/>
                    <a:pt x="11178" y="57344"/>
                  </a:cubicBezTo>
                  <a:lnTo>
                    <a:pt x="45540" y="57344"/>
                  </a:lnTo>
                  <a:lnTo>
                    <a:pt x="45540" y="11178"/>
                  </a:lnTo>
                  <a:cubicBezTo>
                    <a:pt x="45540" y="5013"/>
                    <a:pt x="40527" y="0"/>
                    <a:pt x="34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6411625" y="1798516"/>
              <a:ext cx="1544212" cy="3762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Anupam Koolwal</a:t>
              </a:r>
              <a:endParaRPr sz="17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4" name="Google Shape;624;p24"/>
          <p:cNvGrpSpPr/>
          <p:nvPr/>
        </p:nvGrpSpPr>
        <p:grpSpPr>
          <a:xfrm>
            <a:off x="840954" y="1605167"/>
            <a:ext cx="2144047" cy="3047409"/>
            <a:chOff x="360999" y="1533006"/>
            <a:chExt cx="1953676" cy="3047409"/>
          </a:xfrm>
        </p:grpSpPr>
        <p:sp>
          <p:nvSpPr>
            <p:cNvPr id="625" name="Google Shape;625;p24"/>
            <p:cNvSpPr/>
            <p:nvPr/>
          </p:nvSpPr>
          <p:spPr>
            <a:xfrm>
              <a:off x="2027790" y="4220124"/>
              <a:ext cx="280823" cy="271534"/>
            </a:xfrm>
            <a:custGeom>
              <a:avLst/>
              <a:gdLst/>
              <a:ahLst/>
              <a:cxnLst/>
              <a:rect l="l" t="t" r="r" b="b"/>
              <a:pathLst>
                <a:path w="9825" h="9500" extrusionOk="0">
                  <a:moveTo>
                    <a:pt x="9825" y="0"/>
                  </a:moveTo>
                  <a:lnTo>
                    <a:pt x="0" y="2933"/>
                  </a:lnTo>
                  <a:lnTo>
                    <a:pt x="0" y="9499"/>
                  </a:lnTo>
                  <a:lnTo>
                    <a:pt x="9825" y="6592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385303" y="1809833"/>
              <a:ext cx="504142" cy="495763"/>
            </a:xfrm>
            <a:custGeom>
              <a:avLst/>
              <a:gdLst/>
              <a:ahLst/>
              <a:cxnLst/>
              <a:rect l="l" t="t" r="r" b="b"/>
              <a:pathLst>
                <a:path w="12432" h="17345" extrusionOk="0">
                  <a:moveTo>
                    <a:pt x="0" y="1"/>
                  </a:moveTo>
                  <a:lnTo>
                    <a:pt x="0" y="13159"/>
                  </a:lnTo>
                  <a:lnTo>
                    <a:pt x="12432" y="17344"/>
                  </a:lnTo>
                  <a:lnTo>
                    <a:pt x="12432" y="4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967631" y="1809833"/>
              <a:ext cx="355338" cy="495763"/>
            </a:xfrm>
            <a:custGeom>
              <a:avLst/>
              <a:gdLst/>
              <a:ahLst/>
              <a:cxnLst/>
              <a:rect l="l" t="t" r="r" b="b"/>
              <a:pathLst>
                <a:path w="12432" h="17345" extrusionOk="0">
                  <a:moveTo>
                    <a:pt x="0" y="1"/>
                  </a:moveTo>
                  <a:lnTo>
                    <a:pt x="0" y="13159"/>
                  </a:lnTo>
                  <a:lnTo>
                    <a:pt x="12431" y="17344"/>
                  </a:lnTo>
                  <a:lnTo>
                    <a:pt x="12431" y="4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662736" y="1533006"/>
              <a:ext cx="1474285" cy="3047409"/>
            </a:xfrm>
            <a:custGeom>
              <a:avLst/>
              <a:gdLst/>
              <a:ahLst/>
              <a:cxnLst/>
              <a:rect l="l" t="t" r="r" b="b"/>
              <a:pathLst>
                <a:path w="51580" h="106618" extrusionOk="0">
                  <a:moveTo>
                    <a:pt x="1" y="0"/>
                  </a:moveTo>
                  <a:lnTo>
                    <a:pt x="1" y="86667"/>
                  </a:lnTo>
                  <a:cubicBezTo>
                    <a:pt x="1" y="97745"/>
                    <a:pt x="8973" y="106617"/>
                    <a:pt x="19951" y="106617"/>
                  </a:cubicBezTo>
                  <a:lnTo>
                    <a:pt x="51580" y="106617"/>
                  </a:lnTo>
                  <a:lnTo>
                    <a:pt x="51580" y="19950"/>
                  </a:lnTo>
                  <a:cubicBezTo>
                    <a:pt x="51580" y="8973"/>
                    <a:pt x="42607" y="0"/>
                    <a:pt x="31655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360999" y="1817537"/>
              <a:ext cx="1590049" cy="376117"/>
            </a:xfrm>
            <a:custGeom>
              <a:avLst/>
              <a:gdLst/>
              <a:ahLst/>
              <a:cxnLst/>
              <a:rect l="l" t="t" r="r" b="b"/>
              <a:pathLst>
                <a:path w="42808" h="13159" extrusionOk="0">
                  <a:moveTo>
                    <a:pt x="0" y="1"/>
                  </a:moveTo>
                  <a:lnTo>
                    <a:pt x="0" y="13159"/>
                  </a:lnTo>
                  <a:lnTo>
                    <a:pt x="36241" y="13159"/>
                  </a:lnTo>
                  <a:cubicBezTo>
                    <a:pt x="39875" y="13159"/>
                    <a:pt x="42808" y="10226"/>
                    <a:pt x="42808" y="6592"/>
                  </a:cubicBezTo>
                  <a:cubicBezTo>
                    <a:pt x="42808" y="3033"/>
                    <a:pt x="39875" y="1"/>
                    <a:pt x="362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24"/>
            <p:cNvSpPr/>
            <p:nvPr/>
          </p:nvSpPr>
          <p:spPr>
            <a:xfrm rot="-5400000">
              <a:off x="1710775" y="3804750"/>
              <a:ext cx="288600" cy="919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447875" y="4157250"/>
              <a:ext cx="214200" cy="214200"/>
            </a:xfrm>
            <a:prstGeom prst="ellipse">
              <a:avLst/>
            </a:prstGeom>
            <a:solidFill>
              <a:srgbClr val="451E7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1495504" y="4224884"/>
              <a:ext cx="116789" cy="83420"/>
            </a:xfrm>
            <a:custGeom>
              <a:avLst/>
              <a:gdLst/>
              <a:ahLst/>
              <a:cxnLst/>
              <a:rect l="l" t="t" r="r" b="b"/>
              <a:pathLst>
                <a:path w="6456" h="4612" fill="none" extrusionOk="0">
                  <a:moveTo>
                    <a:pt x="1" y="2767"/>
                  </a:moveTo>
                  <a:lnTo>
                    <a:pt x="1845" y="4611"/>
                  </a:lnTo>
                  <a:lnTo>
                    <a:pt x="6456" y="1"/>
                  </a:lnTo>
                </a:path>
              </a:pathLst>
            </a:custGeom>
            <a:solidFill>
              <a:schemeClr val="lt1"/>
            </a:solidFill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5" name="Google Shape;635;p24"/>
          <p:cNvSpPr/>
          <p:nvPr/>
        </p:nvSpPr>
        <p:spPr>
          <a:xfrm>
            <a:off x="743208" y="1880025"/>
            <a:ext cx="1933792" cy="37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Yashwant Mhamane</a:t>
            </a:r>
            <a:endParaRPr sz="17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37" name="Google Shape;637;p24"/>
          <p:cNvGrpSpPr/>
          <p:nvPr/>
        </p:nvGrpSpPr>
        <p:grpSpPr>
          <a:xfrm>
            <a:off x="3570829" y="1494842"/>
            <a:ext cx="2090425" cy="3047409"/>
            <a:chOff x="2458583" y="1524205"/>
            <a:chExt cx="1884919" cy="3047409"/>
          </a:xfrm>
        </p:grpSpPr>
        <p:sp>
          <p:nvSpPr>
            <p:cNvPr id="638" name="Google Shape;638;p24"/>
            <p:cNvSpPr/>
            <p:nvPr/>
          </p:nvSpPr>
          <p:spPr>
            <a:xfrm>
              <a:off x="2735364" y="2349988"/>
              <a:ext cx="1301647" cy="1639035"/>
            </a:xfrm>
            <a:custGeom>
              <a:avLst/>
              <a:gdLst/>
              <a:ahLst/>
              <a:cxnLst/>
              <a:rect l="l" t="t" r="r" b="b"/>
              <a:pathLst>
                <a:path w="45540" h="57344" extrusionOk="0">
                  <a:moveTo>
                    <a:pt x="0" y="0"/>
                  </a:moveTo>
                  <a:lnTo>
                    <a:pt x="0" y="46166"/>
                  </a:lnTo>
                  <a:cubicBezTo>
                    <a:pt x="0" y="52331"/>
                    <a:pt x="5013" y="57344"/>
                    <a:pt x="11178" y="57344"/>
                  </a:cubicBezTo>
                  <a:lnTo>
                    <a:pt x="45540" y="57344"/>
                  </a:lnTo>
                  <a:lnTo>
                    <a:pt x="45540" y="11178"/>
                  </a:lnTo>
                  <a:cubicBezTo>
                    <a:pt x="45540" y="5013"/>
                    <a:pt x="40527" y="0"/>
                    <a:pt x="34362" y="0"/>
                  </a:cubicBezTo>
                  <a:close/>
                </a:path>
              </a:pathLst>
            </a:custGeom>
            <a:solidFill>
              <a:srgbClr val="C5C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" name="Google Shape;640;p24"/>
            <p:cNvGrpSpPr/>
            <p:nvPr/>
          </p:nvGrpSpPr>
          <p:grpSpPr>
            <a:xfrm>
              <a:off x="2553396" y="1524205"/>
              <a:ext cx="1790106" cy="3047409"/>
              <a:chOff x="2553396" y="1524205"/>
              <a:chExt cx="1790106" cy="3047409"/>
            </a:xfrm>
          </p:grpSpPr>
          <p:sp>
            <p:nvSpPr>
              <p:cNvPr id="641" name="Google Shape;641;p24"/>
              <p:cNvSpPr/>
              <p:nvPr/>
            </p:nvSpPr>
            <p:spPr>
              <a:xfrm>
                <a:off x="4056615" y="4220124"/>
                <a:ext cx="280823" cy="271534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500" extrusionOk="0">
                    <a:moveTo>
                      <a:pt x="9825" y="0"/>
                    </a:moveTo>
                    <a:lnTo>
                      <a:pt x="0" y="2933"/>
                    </a:lnTo>
                    <a:lnTo>
                      <a:pt x="0" y="9499"/>
                    </a:lnTo>
                    <a:lnTo>
                      <a:pt x="9825" y="6592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>
                <a:off x="2553407" y="1809833"/>
                <a:ext cx="355338" cy="495763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7345" extrusionOk="0">
                    <a:moveTo>
                      <a:pt x="0" y="1"/>
                    </a:moveTo>
                    <a:lnTo>
                      <a:pt x="0" y="13159"/>
                    </a:lnTo>
                    <a:lnTo>
                      <a:pt x="12432" y="17344"/>
                    </a:lnTo>
                    <a:lnTo>
                      <a:pt x="12432" y="41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2668091" y="1524205"/>
                <a:ext cx="1474314" cy="3047409"/>
              </a:xfrm>
              <a:custGeom>
                <a:avLst/>
                <a:gdLst/>
                <a:ahLst/>
                <a:cxnLst/>
                <a:rect l="l" t="t" r="r" b="b"/>
                <a:pathLst>
                  <a:path w="51581" h="106618" extrusionOk="0">
                    <a:moveTo>
                      <a:pt x="1" y="0"/>
                    </a:moveTo>
                    <a:lnTo>
                      <a:pt x="1" y="86667"/>
                    </a:lnTo>
                    <a:cubicBezTo>
                      <a:pt x="1" y="97745"/>
                      <a:pt x="8873" y="106617"/>
                      <a:pt x="19926" y="106617"/>
                    </a:cubicBezTo>
                    <a:lnTo>
                      <a:pt x="51580" y="106617"/>
                    </a:lnTo>
                    <a:lnTo>
                      <a:pt x="51580" y="19950"/>
                    </a:lnTo>
                    <a:cubicBezTo>
                      <a:pt x="51580" y="8973"/>
                      <a:pt x="42608" y="0"/>
                      <a:pt x="31530" y="0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4"/>
              <p:cNvSpPr/>
              <p:nvPr/>
            </p:nvSpPr>
            <p:spPr>
              <a:xfrm>
                <a:off x="2553396" y="1809833"/>
                <a:ext cx="1224274" cy="376117"/>
              </a:xfrm>
              <a:custGeom>
                <a:avLst/>
                <a:gdLst/>
                <a:ahLst/>
                <a:cxnLst/>
                <a:rect l="l" t="t" r="r" b="b"/>
                <a:pathLst>
                  <a:path w="42833" h="13159" extrusionOk="0">
                    <a:moveTo>
                      <a:pt x="0" y="1"/>
                    </a:moveTo>
                    <a:lnTo>
                      <a:pt x="0" y="13159"/>
                    </a:lnTo>
                    <a:lnTo>
                      <a:pt x="36241" y="13159"/>
                    </a:lnTo>
                    <a:cubicBezTo>
                      <a:pt x="39800" y="13159"/>
                      <a:pt x="42833" y="10226"/>
                      <a:pt x="42833" y="6592"/>
                    </a:cubicBezTo>
                    <a:cubicBezTo>
                      <a:pt x="42833" y="3033"/>
                      <a:pt x="39800" y="1"/>
                      <a:pt x="36241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5" name="Google Shape;645;p24"/>
              <p:cNvSpPr/>
              <p:nvPr/>
            </p:nvSpPr>
            <p:spPr>
              <a:xfrm rot="16200000">
                <a:off x="3739602" y="3804750"/>
                <a:ext cx="288600" cy="9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6" name="Google Shape;646;p24"/>
              <p:cNvSpPr/>
              <p:nvPr/>
            </p:nvSpPr>
            <p:spPr>
              <a:xfrm>
                <a:off x="3476700" y="4157250"/>
                <a:ext cx="214200" cy="214200"/>
              </a:xfrm>
              <a:prstGeom prst="ellipse">
                <a:avLst/>
              </a:prstGeom>
              <a:solidFill>
                <a:srgbClr val="7B1E7A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7" name="Google Shape;647;p24"/>
              <p:cNvSpPr/>
              <p:nvPr/>
            </p:nvSpPr>
            <p:spPr>
              <a:xfrm>
                <a:off x="3524329" y="4224884"/>
                <a:ext cx="116789" cy="8342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4612" fill="none" extrusionOk="0">
                    <a:moveTo>
                      <a:pt x="1" y="2767"/>
                    </a:moveTo>
                    <a:lnTo>
                      <a:pt x="1845" y="4611"/>
                    </a:lnTo>
                    <a:lnTo>
                      <a:pt x="6456" y="1"/>
                    </a:lnTo>
                  </a:path>
                </a:pathLst>
              </a:custGeom>
              <a:solidFill>
                <a:schemeClr val="lt1"/>
              </a:solidFill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0" name="Google Shape;650;p24"/>
            <p:cNvSpPr/>
            <p:nvPr/>
          </p:nvSpPr>
          <p:spPr>
            <a:xfrm>
              <a:off x="2458583" y="1809825"/>
              <a:ext cx="1413900" cy="3762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Vivek Pandey</a:t>
              </a:r>
              <a:endParaRPr sz="17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E7A76B-4140-AB0C-3234-64715155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11" y="2383852"/>
            <a:ext cx="1460374" cy="16479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C12AF1-27E2-5A49-A02D-282DE8C47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67" y="2327253"/>
            <a:ext cx="1455867" cy="1692845"/>
          </a:xfrm>
          <a:prstGeom prst="rect">
            <a:avLst/>
          </a:prstGeom>
        </p:spPr>
      </p:pic>
      <p:sp>
        <p:nvSpPr>
          <p:cNvPr id="20" name="Google Shape;632;p24">
            <a:extLst>
              <a:ext uri="{FF2B5EF4-FFF2-40B4-BE49-F238E27FC236}">
                <a16:creationId xmlns:a16="http://schemas.microsoft.com/office/drawing/2014/main" id="{273A81D4-E54F-477E-14AE-2CF9AAD0CC87}"/>
              </a:ext>
            </a:extLst>
          </p:cNvPr>
          <p:cNvSpPr/>
          <p:nvPr/>
        </p:nvSpPr>
        <p:spPr>
          <a:xfrm>
            <a:off x="7460142" y="4203757"/>
            <a:ext cx="134027" cy="138330"/>
          </a:xfrm>
          <a:custGeom>
            <a:avLst/>
            <a:gdLst/>
            <a:ahLst/>
            <a:cxnLst/>
            <a:rect l="l" t="t" r="r" b="b"/>
            <a:pathLst>
              <a:path w="6456" h="4612" fill="none" extrusionOk="0">
                <a:moveTo>
                  <a:pt x="1" y="2767"/>
                </a:moveTo>
                <a:lnTo>
                  <a:pt x="1845" y="4611"/>
                </a:lnTo>
                <a:lnTo>
                  <a:pt x="6456" y="1"/>
                </a:lnTo>
              </a:path>
            </a:pathLst>
          </a:custGeom>
          <a:solidFill>
            <a:schemeClr val="lt1"/>
          </a:solidFill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15EBA3-3D4A-208F-B033-2A4FB9E08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276" y="2267927"/>
            <a:ext cx="1448317" cy="17199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43"/>
          <p:cNvSpPr txBox="1">
            <a:spLocks noGrp="1"/>
          </p:cNvSpPr>
          <p:nvPr>
            <p:ph type="title"/>
          </p:nvPr>
        </p:nvSpPr>
        <p:spPr>
          <a:xfrm>
            <a:off x="710275" y="31892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A5821-1269-E7E4-16C9-E291150F681E}"/>
              </a:ext>
            </a:extLst>
          </p:cNvPr>
          <p:cNvSpPr txBox="1"/>
          <p:nvPr/>
        </p:nvSpPr>
        <p:spPr>
          <a:xfrm>
            <a:off x="139944" y="1001013"/>
            <a:ext cx="41226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dirty="0"/>
              <a:t>A To-do tracker is a tool that helps you keep track of your tasks and to-do lists.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dirty="0"/>
              <a:t>To-do trackers typically allow you to create and organize tasks, set deadlines, and prioritize items.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dirty="0"/>
              <a:t>To-do tracker can be a very useful tool for staying organized and productive, whether you're managing personal tasks or work projects.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68E21-2B09-9814-4251-BAFD6B32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14" y="832813"/>
            <a:ext cx="4574641" cy="4029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10275" y="270994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To-Do List Features</a:t>
            </a:r>
            <a:endParaRPr dirty="0"/>
          </a:p>
        </p:txBody>
      </p:sp>
      <p:grpSp>
        <p:nvGrpSpPr>
          <p:cNvPr id="80" name="Google Shape;80;p16"/>
          <p:cNvGrpSpPr/>
          <p:nvPr/>
        </p:nvGrpSpPr>
        <p:grpSpPr>
          <a:xfrm>
            <a:off x="470448" y="1302640"/>
            <a:ext cx="8203105" cy="1198620"/>
            <a:chOff x="470447" y="1296050"/>
            <a:chExt cx="8216253" cy="1196743"/>
          </a:xfrm>
        </p:grpSpPr>
        <p:sp>
          <p:nvSpPr>
            <p:cNvPr id="81" name="Google Shape;81;p16"/>
            <p:cNvSpPr/>
            <p:nvPr/>
          </p:nvSpPr>
          <p:spPr>
            <a:xfrm>
              <a:off x="4498390" y="1296050"/>
              <a:ext cx="418831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Fira Sans"/>
                  <a:ea typeface="Fira Sans"/>
                  <a:cs typeface="Fira Sans"/>
                  <a:sym typeface="Fira Sans"/>
                </a:rPr>
                <a:t>Home page having functions like Add task, Search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Fira Sans"/>
                  <a:ea typeface="Fira Sans"/>
                  <a:cs typeface="Fira Sans"/>
                  <a:sym typeface="Fira Sans"/>
                </a:rPr>
                <a:t> &amp; Filter Task and can view all tasks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1123339" y="1296050"/>
              <a:ext cx="502982" cy="1196743"/>
            </a:xfrm>
            <a:custGeom>
              <a:avLst/>
              <a:gdLst/>
              <a:ahLst/>
              <a:cxnLst/>
              <a:rect l="l" t="t" r="r" b="b"/>
              <a:pathLst>
                <a:path w="21279" h="50629" extrusionOk="0">
                  <a:moveTo>
                    <a:pt x="21278" y="1"/>
                  </a:moveTo>
                  <a:lnTo>
                    <a:pt x="1" y="35799"/>
                  </a:lnTo>
                  <a:lnTo>
                    <a:pt x="1" y="50628"/>
                  </a:lnTo>
                  <a:lnTo>
                    <a:pt x="21278" y="29119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rgbClr val="FF8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1626297" y="1296050"/>
              <a:ext cx="3126792" cy="688300"/>
            </a:xfrm>
            <a:custGeom>
              <a:avLst/>
              <a:gdLst/>
              <a:ahLst/>
              <a:cxnLst/>
              <a:rect l="l" t="t" r="r" b="b"/>
              <a:pathLst>
                <a:path w="132281" h="29119" extrusionOk="0">
                  <a:moveTo>
                    <a:pt x="0" y="1"/>
                  </a:moveTo>
                  <a:lnTo>
                    <a:pt x="0" y="29119"/>
                  </a:lnTo>
                  <a:lnTo>
                    <a:pt x="117786" y="29119"/>
                  </a:lnTo>
                  <a:cubicBezTo>
                    <a:pt x="125833" y="29119"/>
                    <a:pt x="132281" y="22568"/>
                    <a:pt x="132281" y="14521"/>
                  </a:cubicBezTo>
                  <a:cubicBezTo>
                    <a:pt x="132281" y="6552"/>
                    <a:pt x="125833" y="1"/>
                    <a:pt x="117786" y="1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470447" y="2142225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1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FFB0AD"/>
            </a:solidFill>
            <a:ln w="9525" cap="flat" cmpd="sng">
              <a:solidFill>
                <a:srgbClr val="FFB0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4111675" y="1405300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2164305" y="1457350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Home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7" name="Google Shape;87;p16"/>
            <p:cNvGrpSpPr/>
            <p:nvPr/>
          </p:nvGrpSpPr>
          <p:grpSpPr>
            <a:xfrm>
              <a:off x="4154791" y="1452849"/>
              <a:ext cx="379205" cy="379205"/>
              <a:chOff x="1487200" y="4993750"/>
              <a:chExt cx="483125" cy="483125"/>
            </a:xfrm>
          </p:grpSpPr>
          <p:sp>
            <p:nvSpPr>
              <p:cNvPr id="88" name="Google Shape;8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0" name="Google Shape;90;p16"/>
          <p:cNvGrpSpPr/>
          <p:nvPr/>
        </p:nvGrpSpPr>
        <p:grpSpPr>
          <a:xfrm>
            <a:off x="470447" y="3541328"/>
            <a:ext cx="7151305" cy="1196719"/>
            <a:chOff x="470447" y="3541328"/>
            <a:chExt cx="7133556" cy="1196719"/>
          </a:xfrm>
        </p:grpSpPr>
        <p:sp>
          <p:nvSpPr>
            <p:cNvPr id="91" name="Google Shape;91;p16"/>
            <p:cNvSpPr/>
            <p:nvPr/>
          </p:nvSpPr>
          <p:spPr>
            <a:xfrm>
              <a:off x="3128938" y="4048775"/>
              <a:ext cx="4475065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    After edit task, changing completion or archieve  </a:t>
              </a:r>
              <a:b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    status updated time will be reflected.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123339" y="3541328"/>
              <a:ext cx="502982" cy="1196719"/>
            </a:xfrm>
            <a:custGeom>
              <a:avLst/>
              <a:gdLst/>
              <a:ahLst/>
              <a:cxnLst/>
              <a:rect l="l" t="t" r="r" b="b"/>
              <a:pathLst>
                <a:path w="21279" h="50628" extrusionOk="0">
                  <a:moveTo>
                    <a:pt x="1" y="0"/>
                  </a:moveTo>
                  <a:lnTo>
                    <a:pt x="1" y="14830"/>
                  </a:lnTo>
                  <a:lnTo>
                    <a:pt x="21278" y="50628"/>
                  </a:lnTo>
                  <a:lnTo>
                    <a:pt x="21278" y="215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D83AB"/>
            </a:solidFill>
            <a:ln w="9525" cap="flat" cmpd="sng">
              <a:solidFill>
                <a:srgbClr val="4D83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626297" y="4049747"/>
              <a:ext cx="2044715" cy="688300"/>
            </a:xfrm>
            <a:custGeom>
              <a:avLst/>
              <a:gdLst/>
              <a:ahLst/>
              <a:cxnLst/>
              <a:rect l="l" t="t" r="r" b="b"/>
              <a:pathLst>
                <a:path w="86503" h="29119" extrusionOk="0">
                  <a:moveTo>
                    <a:pt x="0" y="1"/>
                  </a:moveTo>
                  <a:lnTo>
                    <a:pt x="0" y="29119"/>
                  </a:lnTo>
                  <a:lnTo>
                    <a:pt x="71879" y="29119"/>
                  </a:lnTo>
                  <a:cubicBezTo>
                    <a:pt x="79951" y="29119"/>
                    <a:pt x="86502" y="22568"/>
                    <a:pt x="86502" y="14598"/>
                  </a:cubicBezTo>
                  <a:cubicBezTo>
                    <a:pt x="86502" y="6552"/>
                    <a:pt x="79951" y="1"/>
                    <a:pt x="71879" y="1"/>
                  </a:cubicBezTo>
                  <a:close/>
                </a:path>
              </a:pathLst>
            </a:custGeom>
            <a:solidFill>
              <a:srgbClr val="1E547B"/>
            </a:solidFill>
            <a:ln w="9525" cap="flat" cmpd="sng">
              <a:solidFill>
                <a:srgbClr val="1E54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470447" y="3541328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0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0"/>
                  </a:lnTo>
                  <a:close/>
                </a:path>
              </a:pathLst>
            </a:custGeom>
            <a:solidFill>
              <a:srgbClr val="8AB7D7"/>
            </a:solidFill>
            <a:ln w="9525" cap="flat" cmpd="sng">
              <a:solidFill>
                <a:srgbClr val="8AB7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029992" y="4158998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1907919" y="4210063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Notification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3076754" y="4211862"/>
              <a:ext cx="376306" cy="376306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0" name="Google Shape;100;p16"/>
          <p:cNvGrpSpPr/>
          <p:nvPr/>
        </p:nvGrpSpPr>
        <p:grpSpPr>
          <a:xfrm>
            <a:off x="470447" y="1983041"/>
            <a:ext cx="7975747" cy="860272"/>
            <a:chOff x="470447" y="1983041"/>
            <a:chExt cx="7975747" cy="860272"/>
          </a:xfrm>
        </p:grpSpPr>
        <p:sp>
          <p:nvSpPr>
            <p:cNvPr id="101" name="Google Shape;101;p16"/>
            <p:cNvSpPr/>
            <p:nvPr/>
          </p:nvSpPr>
          <p:spPr>
            <a:xfrm>
              <a:off x="3959994" y="1983041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        C</a:t>
              </a:r>
              <a:r>
                <a:rPr lang="en-I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 view only incomplete task also due dates can be </a:t>
              </a:r>
              <a:br>
                <a:rPr lang="en-I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-I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appeared.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123339" y="1984326"/>
              <a:ext cx="502982" cy="858987"/>
            </a:xfrm>
            <a:custGeom>
              <a:avLst/>
              <a:gdLst/>
              <a:ahLst/>
              <a:cxnLst/>
              <a:rect l="l" t="t" r="r" b="b"/>
              <a:pathLst>
                <a:path w="21279" h="36340" extrusionOk="0">
                  <a:moveTo>
                    <a:pt x="21278" y="1"/>
                  </a:moveTo>
                  <a:lnTo>
                    <a:pt x="1" y="21510"/>
                  </a:lnTo>
                  <a:lnTo>
                    <a:pt x="1" y="36340"/>
                  </a:lnTo>
                  <a:lnTo>
                    <a:pt x="21278" y="29118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rgbClr val="CD6F8C"/>
            </a:solidFill>
            <a:ln w="9525" cap="flat" cmpd="sng">
              <a:solidFill>
                <a:srgbClr val="CD6F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626297" y="1984326"/>
              <a:ext cx="2875620" cy="688300"/>
            </a:xfrm>
            <a:custGeom>
              <a:avLst/>
              <a:gdLst/>
              <a:ahLst/>
              <a:cxnLst/>
              <a:rect l="l" t="t" r="r" b="b"/>
              <a:pathLst>
                <a:path w="121655" h="29119" extrusionOk="0">
                  <a:moveTo>
                    <a:pt x="0" y="1"/>
                  </a:moveTo>
                  <a:lnTo>
                    <a:pt x="0" y="29118"/>
                  </a:lnTo>
                  <a:lnTo>
                    <a:pt x="107135" y="29118"/>
                  </a:lnTo>
                  <a:cubicBezTo>
                    <a:pt x="115207" y="29118"/>
                    <a:pt x="121655" y="22568"/>
                    <a:pt x="121655" y="14521"/>
                  </a:cubicBezTo>
                  <a:cubicBezTo>
                    <a:pt x="121655" y="6552"/>
                    <a:pt x="115207" y="1"/>
                    <a:pt x="107135" y="1"/>
                  </a:cubicBezTo>
                  <a:close/>
                </a:path>
              </a:pathLst>
            </a:custGeom>
            <a:solidFill>
              <a:srgbClr val="B33F62"/>
            </a:solidFill>
            <a:ln w="9525" cap="flat" cmpd="sng">
              <a:solidFill>
                <a:srgbClr val="B33F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0447" y="2492769"/>
              <a:ext cx="652915" cy="350544"/>
            </a:xfrm>
            <a:custGeom>
              <a:avLst/>
              <a:gdLst/>
              <a:ahLst/>
              <a:cxnLst/>
              <a:rect l="l" t="t" r="r" b="b"/>
              <a:pathLst>
                <a:path w="27622" h="14830" extrusionOk="0">
                  <a:moveTo>
                    <a:pt x="0" y="0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0"/>
                  </a:lnTo>
                  <a:close/>
                </a:path>
              </a:pathLst>
            </a:custGeom>
            <a:solidFill>
              <a:srgbClr val="DE9AAE"/>
            </a:solidFill>
            <a:ln w="9525" cap="flat" cmpd="sng">
              <a:solidFill>
                <a:srgbClr val="DE9AA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3860453" y="2093576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 txBox="1"/>
            <p:nvPr/>
          </p:nvSpPr>
          <p:spPr>
            <a:xfrm>
              <a:off x="2164305" y="2145626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Inprocess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7" name="Google Shape;107;p16"/>
            <p:cNvGrpSpPr/>
            <p:nvPr/>
          </p:nvGrpSpPr>
          <p:grpSpPr>
            <a:xfrm>
              <a:off x="3905751" y="2138874"/>
              <a:ext cx="379205" cy="379205"/>
              <a:chOff x="1487200" y="4993750"/>
              <a:chExt cx="483125" cy="483125"/>
            </a:xfrm>
          </p:grpSpPr>
          <p:sp>
            <p:nvSpPr>
              <p:cNvPr id="108" name="Google Shape;10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10" name="Google Shape;110;p16"/>
          <p:cNvGrpSpPr/>
          <p:nvPr/>
        </p:nvGrpSpPr>
        <p:grpSpPr>
          <a:xfrm>
            <a:off x="470447" y="2672413"/>
            <a:ext cx="7682853" cy="689105"/>
            <a:chOff x="470447" y="2672413"/>
            <a:chExt cx="7682853" cy="689105"/>
          </a:xfrm>
        </p:grpSpPr>
        <p:sp>
          <p:nvSpPr>
            <p:cNvPr id="111" name="Google Shape;111;p16"/>
            <p:cNvSpPr/>
            <p:nvPr/>
          </p:nvSpPr>
          <p:spPr>
            <a:xfrm>
              <a:off x="3667100" y="2672413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     Completed Task are only visible can be marked as archived in this component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123339" y="2672603"/>
              <a:ext cx="502982" cy="688915"/>
            </a:xfrm>
            <a:custGeom>
              <a:avLst/>
              <a:gdLst/>
              <a:ahLst/>
              <a:cxnLst/>
              <a:rect l="l" t="t" r="r" b="b"/>
              <a:pathLst>
                <a:path w="21279" h="29145" extrusionOk="0">
                  <a:moveTo>
                    <a:pt x="21278" y="0"/>
                  </a:moveTo>
                  <a:lnTo>
                    <a:pt x="1" y="7222"/>
                  </a:lnTo>
                  <a:lnTo>
                    <a:pt x="1" y="21923"/>
                  </a:lnTo>
                  <a:lnTo>
                    <a:pt x="21278" y="29144"/>
                  </a:lnTo>
                  <a:lnTo>
                    <a:pt x="21278" y="0"/>
                  </a:lnTo>
                  <a:close/>
                </a:path>
              </a:pathLst>
            </a:custGeom>
            <a:solidFill>
              <a:srgbClr val="B056AF"/>
            </a:solidFill>
            <a:ln w="9525" cap="flat" cmpd="sng">
              <a:solidFill>
                <a:srgbClr val="B056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1626297" y="2672603"/>
              <a:ext cx="2583011" cy="688915"/>
            </a:xfrm>
            <a:custGeom>
              <a:avLst/>
              <a:gdLst/>
              <a:ahLst/>
              <a:cxnLst/>
              <a:rect l="l" t="t" r="r" b="b"/>
              <a:pathLst>
                <a:path w="109276" h="29145" extrusionOk="0">
                  <a:moveTo>
                    <a:pt x="0" y="0"/>
                  </a:moveTo>
                  <a:lnTo>
                    <a:pt x="0" y="29144"/>
                  </a:lnTo>
                  <a:lnTo>
                    <a:pt x="94678" y="29144"/>
                  </a:lnTo>
                  <a:cubicBezTo>
                    <a:pt x="102725" y="29144"/>
                    <a:pt x="109275" y="22567"/>
                    <a:pt x="109275" y="14521"/>
                  </a:cubicBezTo>
                  <a:cubicBezTo>
                    <a:pt x="109275" y="6577"/>
                    <a:pt x="102725" y="0"/>
                    <a:pt x="94678" y="0"/>
                  </a:cubicBezTo>
                  <a:close/>
                </a:path>
              </a:pathLst>
            </a:custGeom>
            <a:solidFill>
              <a:srgbClr val="7B1E7A"/>
            </a:solidFill>
            <a:ln w="9525" cap="flat" cmpd="sng">
              <a:solidFill>
                <a:srgbClr val="7B1E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70447" y="2843289"/>
              <a:ext cx="652915" cy="347519"/>
            </a:xfrm>
            <a:custGeom>
              <a:avLst/>
              <a:gdLst/>
              <a:ahLst/>
              <a:cxnLst/>
              <a:rect l="l" t="t" r="r" b="b"/>
              <a:pathLst>
                <a:path w="27622" h="14702" extrusionOk="0">
                  <a:moveTo>
                    <a:pt x="0" y="1"/>
                  </a:moveTo>
                  <a:lnTo>
                    <a:pt x="0" y="14702"/>
                  </a:lnTo>
                  <a:lnTo>
                    <a:pt x="27622" y="14702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D794D6"/>
            </a:solidFill>
            <a:ln w="9525" cap="flat" cmpd="sng">
              <a:solidFill>
                <a:srgbClr val="D794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3568155" y="2782160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2164309" y="2834210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Completed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17" name="Google Shape;117;p16"/>
            <p:cNvGrpSpPr/>
            <p:nvPr/>
          </p:nvGrpSpPr>
          <p:grpSpPr>
            <a:xfrm>
              <a:off x="3613441" y="2826774"/>
              <a:ext cx="379205" cy="379205"/>
              <a:chOff x="1487200" y="4993750"/>
              <a:chExt cx="483125" cy="483125"/>
            </a:xfrm>
          </p:grpSpPr>
          <p:sp>
            <p:nvSpPr>
              <p:cNvPr id="118" name="Google Shape;11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0" name="Google Shape;120;p16"/>
          <p:cNvGrpSpPr/>
          <p:nvPr/>
        </p:nvGrpSpPr>
        <p:grpSpPr>
          <a:xfrm>
            <a:off x="470447" y="3190784"/>
            <a:ext cx="7398294" cy="859200"/>
            <a:chOff x="470447" y="3190784"/>
            <a:chExt cx="7398294" cy="859200"/>
          </a:xfrm>
        </p:grpSpPr>
        <p:sp>
          <p:nvSpPr>
            <p:cNvPr id="121" name="Google Shape;121;p16"/>
            <p:cNvSpPr/>
            <p:nvPr/>
          </p:nvSpPr>
          <p:spPr>
            <a:xfrm>
              <a:off x="3382541" y="3361784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            Archieved completed task can be viewed here</a:t>
              </a:r>
              <a:b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                                and can unarchived .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123339" y="3190784"/>
              <a:ext cx="502982" cy="858987"/>
            </a:xfrm>
            <a:custGeom>
              <a:avLst/>
              <a:gdLst/>
              <a:ahLst/>
              <a:cxnLst/>
              <a:rect l="l" t="t" r="r" b="b"/>
              <a:pathLst>
                <a:path w="21279" h="36340" extrusionOk="0">
                  <a:moveTo>
                    <a:pt x="1" y="1"/>
                  </a:moveTo>
                  <a:lnTo>
                    <a:pt x="1" y="14830"/>
                  </a:lnTo>
                  <a:lnTo>
                    <a:pt x="21278" y="36340"/>
                  </a:lnTo>
                  <a:lnTo>
                    <a:pt x="21278" y="7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51A4"/>
            </a:solidFill>
            <a:ln w="9525" cap="flat" cmpd="sng">
              <a:solidFill>
                <a:srgbClr val="7451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626297" y="3361494"/>
              <a:ext cx="2298912" cy="688277"/>
            </a:xfrm>
            <a:custGeom>
              <a:avLst/>
              <a:gdLst/>
              <a:ahLst/>
              <a:cxnLst/>
              <a:rect l="l" t="t" r="r" b="b"/>
              <a:pathLst>
                <a:path w="97257" h="29118" extrusionOk="0">
                  <a:moveTo>
                    <a:pt x="0" y="0"/>
                  </a:moveTo>
                  <a:lnTo>
                    <a:pt x="0" y="29118"/>
                  </a:lnTo>
                  <a:lnTo>
                    <a:pt x="82737" y="29118"/>
                  </a:lnTo>
                  <a:cubicBezTo>
                    <a:pt x="90706" y="29118"/>
                    <a:pt x="97257" y="22567"/>
                    <a:pt x="97257" y="14494"/>
                  </a:cubicBezTo>
                  <a:cubicBezTo>
                    <a:pt x="97257" y="6551"/>
                    <a:pt x="90706" y="0"/>
                    <a:pt x="82737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70447" y="3190784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1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997DC1"/>
            </a:solidFill>
            <a:ln w="9525" cap="flat" cmpd="sng">
              <a:solidFill>
                <a:srgbClr val="997D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283595" y="3470733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2164305" y="3522783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Archieved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330354" y="3516550"/>
              <a:ext cx="376306" cy="376306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" name="Google Shape;119;p16">
            <a:extLst>
              <a:ext uri="{FF2B5EF4-FFF2-40B4-BE49-F238E27FC236}">
                <a16:creationId xmlns:a16="http://schemas.microsoft.com/office/drawing/2014/main" id="{603C5D3B-9EAA-AA66-0FD0-D8672D856F37}"/>
              </a:ext>
            </a:extLst>
          </p:cNvPr>
          <p:cNvSpPr/>
          <p:nvPr/>
        </p:nvSpPr>
        <p:spPr>
          <a:xfrm>
            <a:off x="3416941" y="3651144"/>
            <a:ext cx="196500" cy="143421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7B1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5" name="Google Shape;119;p16">
            <a:extLst>
              <a:ext uri="{FF2B5EF4-FFF2-40B4-BE49-F238E27FC236}">
                <a16:creationId xmlns:a16="http://schemas.microsoft.com/office/drawing/2014/main" id="{FA405D05-86F3-0C70-9A3B-F01166D3C7C7}"/>
              </a:ext>
            </a:extLst>
          </p:cNvPr>
          <p:cNvSpPr/>
          <p:nvPr/>
        </p:nvSpPr>
        <p:spPr>
          <a:xfrm>
            <a:off x="3178185" y="4328308"/>
            <a:ext cx="196500" cy="143421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7B1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710275" y="31892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To-Do List Functanalities</a:t>
            </a:r>
            <a:endParaRPr dirty="0"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6455832" y="1428772"/>
            <a:ext cx="1490136" cy="3280960"/>
            <a:chOff x="6455832" y="1428772"/>
            <a:chExt cx="1490136" cy="3280960"/>
          </a:xfrm>
        </p:grpSpPr>
        <p:grpSp>
          <p:nvGrpSpPr>
            <p:cNvPr id="136" name="Google Shape;136;p17"/>
            <p:cNvGrpSpPr/>
            <p:nvPr/>
          </p:nvGrpSpPr>
          <p:grpSpPr>
            <a:xfrm>
              <a:off x="6455832" y="1428772"/>
              <a:ext cx="1490136" cy="3280960"/>
              <a:chOff x="6455832" y="1428772"/>
              <a:chExt cx="1490136" cy="3280960"/>
            </a:xfrm>
          </p:grpSpPr>
          <p:sp>
            <p:nvSpPr>
              <p:cNvPr id="137" name="Google Shape;137;p17"/>
              <p:cNvSpPr/>
              <p:nvPr/>
            </p:nvSpPr>
            <p:spPr>
              <a:xfrm>
                <a:off x="6455832" y="1676039"/>
                <a:ext cx="1490136" cy="3033693"/>
              </a:xfrm>
              <a:custGeom>
                <a:avLst/>
                <a:gdLst/>
                <a:ahLst/>
                <a:cxnLst/>
                <a:rect l="l" t="t" r="r" b="b"/>
                <a:pathLst>
                  <a:path w="90517" h="184279" extrusionOk="0">
                    <a:moveTo>
                      <a:pt x="43488" y="0"/>
                    </a:moveTo>
                    <a:cubicBezTo>
                      <a:pt x="19512" y="0"/>
                      <a:pt x="0" y="19365"/>
                      <a:pt x="0" y="43488"/>
                    </a:cubicBezTo>
                    <a:lnTo>
                      <a:pt x="0" y="184278"/>
                    </a:lnTo>
                    <a:lnTo>
                      <a:pt x="90517" y="184278"/>
                    </a:lnTo>
                    <a:lnTo>
                      <a:pt x="90517" y="0"/>
                    </a:ln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6506224" y="1726430"/>
                <a:ext cx="1389353" cy="2641425"/>
              </a:xfrm>
              <a:custGeom>
                <a:avLst/>
                <a:gdLst/>
                <a:ahLst/>
                <a:cxnLst/>
                <a:rect l="l" t="t" r="r" b="b"/>
                <a:pathLst>
                  <a:path w="84395" h="160451" extrusionOk="0">
                    <a:moveTo>
                      <a:pt x="40427" y="1"/>
                    </a:moveTo>
                    <a:cubicBezTo>
                      <a:pt x="18148" y="1"/>
                      <a:pt x="1" y="18148"/>
                      <a:pt x="1" y="40427"/>
                    </a:cubicBezTo>
                    <a:lnTo>
                      <a:pt x="1" y="160451"/>
                    </a:lnTo>
                    <a:lnTo>
                      <a:pt x="84394" y="160451"/>
                    </a:lnTo>
                    <a:lnTo>
                      <a:pt x="843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6617955" y="2556502"/>
                <a:ext cx="1153741" cy="16"/>
              </a:xfrm>
              <a:custGeom>
                <a:avLst/>
                <a:gdLst/>
                <a:ahLst/>
                <a:cxnLst/>
                <a:rect l="l" t="t" r="r" b="b"/>
                <a:pathLst>
                  <a:path w="70083" h="1" fill="none" extrusionOk="0">
                    <a:moveTo>
                      <a:pt x="0" y="0"/>
                    </a:moveTo>
                    <a:lnTo>
                      <a:pt x="70082" y="0"/>
                    </a:lnTo>
                  </a:path>
                </a:pathLst>
              </a:custGeom>
              <a:noFill/>
              <a:ln w="15675" cap="flat" cmpd="sng">
                <a:solidFill>
                  <a:srgbClr val="000000"/>
                </a:solidFill>
                <a:prstDash val="solid"/>
                <a:miter lim="368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58767" y="1428772"/>
                <a:ext cx="534373" cy="494533"/>
              </a:xfrm>
              <a:custGeom>
                <a:avLst/>
                <a:gdLst/>
                <a:ahLst/>
                <a:cxnLst/>
                <a:rect l="l" t="t" r="r" b="b"/>
                <a:pathLst>
                  <a:path w="32460" h="30040" extrusionOk="0">
                    <a:moveTo>
                      <a:pt x="16121" y="0"/>
                    </a:moveTo>
                    <a:cubicBezTo>
                      <a:pt x="9077" y="0"/>
                      <a:pt x="2920" y="5045"/>
                      <a:pt x="1550" y="12254"/>
                    </a:cubicBezTo>
                    <a:cubicBezTo>
                      <a:pt x="0" y="20405"/>
                      <a:pt x="5386" y="28225"/>
                      <a:pt x="13537" y="29774"/>
                    </a:cubicBezTo>
                    <a:cubicBezTo>
                      <a:pt x="14464" y="29953"/>
                      <a:pt x="15388" y="30040"/>
                      <a:pt x="16299" y="30040"/>
                    </a:cubicBezTo>
                    <a:cubicBezTo>
                      <a:pt x="23267" y="30040"/>
                      <a:pt x="29540" y="24995"/>
                      <a:pt x="30910" y="17786"/>
                    </a:cubicBezTo>
                    <a:cubicBezTo>
                      <a:pt x="32460" y="9635"/>
                      <a:pt x="27074" y="1815"/>
                      <a:pt x="18923" y="266"/>
                    </a:cubicBezTo>
                    <a:cubicBezTo>
                      <a:pt x="17979" y="87"/>
                      <a:pt x="17042" y="0"/>
                      <a:pt x="16121" y="0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 flipH="1">
                <a:off x="6893400" y="3803375"/>
                <a:ext cx="615000" cy="721200"/>
              </a:xfrm>
              <a:prstGeom prst="round1Rect">
                <a:avLst>
                  <a:gd name="adj" fmla="val 43277"/>
                </a:avLst>
              </a:pr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0" dirty="0"/>
              </a:p>
            </p:txBody>
          </p:sp>
        </p:grpSp>
        <p:grpSp>
          <p:nvGrpSpPr>
            <p:cNvPr id="147" name="Google Shape;147;p17"/>
            <p:cNvGrpSpPr/>
            <p:nvPr/>
          </p:nvGrpSpPr>
          <p:grpSpPr>
            <a:xfrm>
              <a:off x="6524100" y="1977988"/>
              <a:ext cx="1353600" cy="1617950"/>
              <a:chOff x="6524100" y="1977988"/>
              <a:chExt cx="1353600" cy="1617950"/>
            </a:xfrm>
          </p:grpSpPr>
          <p:sp>
            <p:nvSpPr>
              <p:cNvPr id="148" name="Google Shape;148;p17"/>
              <p:cNvSpPr/>
              <p:nvPr/>
            </p:nvSpPr>
            <p:spPr>
              <a:xfrm>
                <a:off x="6524100" y="1977988"/>
                <a:ext cx="13536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900" dirty="0">
                    <a:solidFill>
                      <a:srgbClr val="F9564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Archieve</a:t>
                </a:r>
                <a:endParaRPr sz="1600" dirty="0">
                  <a:solidFill>
                    <a:srgbClr val="F9564F"/>
                  </a:solidFill>
                </a:endParaRPr>
              </a:p>
            </p:txBody>
          </p:sp>
          <p:sp>
            <p:nvSpPr>
              <p:cNvPr id="149" name="Google Shape;149;p17"/>
              <p:cNvSpPr txBox="1"/>
              <p:nvPr/>
            </p:nvSpPr>
            <p:spPr>
              <a:xfrm>
                <a:off x="6524100" y="2789838"/>
                <a:ext cx="13536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W</a:t>
                </a: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 can archieve and unarchieve completed task.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50" name="Google Shape;150;p17"/>
            <p:cNvSpPr/>
            <p:nvPr/>
          </p:nvSpPr>
          <p:spPr>
            <a:xfrm>
              <a:off x="7523560" y="1602888"/>
              <a:ext cx="204800" cy="146304"/>
            </a:xfrm>
            <a:custGeom>
              <a:avLst/>
              <a:gdLst/>
              <a:ahLst/>
              <a:cxnLst/>
              <a:rect l="l" t="t" r="r" b="b"/>
              <a:pathLst>
                <a:path w="6456" h="4612" fill="none" extrusionOk="0">
                  <a:moveTo>
                    <a:pt x="1" y="2767"/>
                  </a:moveTo>
                  <a:lnTo>
                    <a:pt x="1845" y="4611"/>
                  </a:lnTo>
                  <a:lnTo>
                    <a:pt x="6456" y="1"/>
                  </a:ln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7"/>
          <p:cNvGrpSpPr/>
          <p:nvPr/>
        </p:nvGrpSpPr>
        <p:grpSpPr>
          <a:xfrm>
            <a:off x="1198032" y="1428772"/>
            <a:ext cx="1490136" cy="3280960"/>
            <a:chOff x="1198032" y="1428772"/>
            <a:chExt cx="1490136" cy="3280960"/>
          </a:xfrm>
        </p:grpSpPr>
        <p:grpSp>
          <p:nvGrpSpPr>
            <p:cNvPr id="152" name="Google Shape;152;p17"/>
            <p:cNvGrpSpPr/>
            <p:nvPr/>
          </p:nvGrpSpPr>
          <p:grpSpPr>
            <a:xfrm>
              <a:off x="1198032" y="1428772"/>
              <a:ext cx="1490136" cy="3280960"/>
              <a:chOff x="1198032" y="1428772"/>
              <a:chExt cx="1490136" cy="3280960"/>
            </a:xfrm>
          </p:grpSpPr>
          <p:grpSp>
            <p:nvGrpSpPr>
              <p:cNvPr id="153" name="Google Shape;153;p17"/>
              <p:cNvGrpSpPr/>
              <p:nvPr/>
            </p:nvGrpSpPr>
            <p:grpSpPr>
              <a:xfrm>
                <a:off x="1198032" y="1428772"/>
                <a:ext cx="1490136" cy="3280960"/>
                <a:chOff x="1198032" y="1428772"/>
                <a:chExt cx="1490136" cy="3280960"/>
              </a:xfrm>
            </p:grpSpPr>
            <p:sp>
              <p:nvSpPr>
                <p:cNvPr id="154" name="Google Shape;154;p17"/>
                <p:cNvSpPr/>
                <p:nvPr/>
              </p:nvSpPr>
              <p:spPr>
                <a:xfrm>
                  <a:off x="1198032" y="1676039"/>
                  <a:ext cx="1490136" cy="303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17" h="184279" extrusionOk="0">
                      <a:moveTo>
                        <a:pt x="43488" y="0"/>
                      </a:moveTo>
                      <a:cubicBezTo>
                        <a:pt x="19512" y="0"/>
                        <a:pt x="0" y="19365"/>
                        <a:pt x="0" y="43488"/>
                      </a:cubicBezTo>
                      <a:lnTo>
                        <a:pt x="0" y="184278"/>
                      </a:lnTo>
                      <a:lnTo>
                        <a:pt x="90517" y="184278"/>
                      </a:lnTo>
                      <a:lnTo>
                        <a:pt x="90517" y="0"/>
                      </a:lnTo>
                      <a:close/>
                    </a:path>
                  </a:pathLst>
                </a:custGeom>
                <a:solidFill>
                  <a:srgbClr val="451E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17"/>
                <p:cNvSpPr/>
                <p:nvPr/>
              </p:nvSpPr>
              <p:spPr>
                <a:xfrm>
                  <a:off x="1248424" y="1726430"/>
                  <a:ext cx="1389353" cy="26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95" h="160451" extrusionOk="0">
                      <a:moveTo>
                        <a:pt x="40427" y="1"/>
                      </a:moveTo>
                      <a:cubicBezTo>
                        <a:pt x="18148" y="1"/>
                        <a:pt x="1" y="18148"/>
                        <a:pt x="1" y="40427"/>
                      </a:cubicBezTo>
                      <a:lnTo>
                        <a:pt x="1" y="160451"/>
                      </a:lnTo>
                      <a:lnTo>
                        <a:pt x="84394" y="160451"/>
                      </a:lnTo>
                      <a:lnTo>
                        <a:pt x="843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17"/>
                <p:cNvSpPr/>
                <p:nvPr/>
              </p:nvSpPr>
              <p:spPr>
                <a:xfrm>
                  <a:off x="2100967" y="1428772"/>
                  <a:ext cx="534373" cy="49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0" h="30040" extrusionOk="0">
                      <a:moveTo>
                        <a:pt x="16121" y="0"/>
                      </a:moveTo>
                      <a:cubicBezTo>
                        <a:pt x="9077" y="0"/>
                        <a:pt x="2920" y="5045"/>
                        <a:pt x="1550" y="12254"/>
                      </a:cubicBezTo>
                      <a:cubicBezTo>
                        <a:pt x="0" y="20405"/>
                        <a:pt x="5386" y="28225"/>
                        <a:pt x="13537" y="29774"/>
                      </a:cubicBezTo>
                      <a:cubicBezTo>
                        <a:pt x="14464" y="29953"/>
                        <a:pt x="15388" y="30040"/>
                        <a:pt x="16299" y="30040"/>
                      </a:cubicBezTo>
                      <a:cubicBezTo>
                        <a:pt x="23267" y="30040"/>
                        <a:pt x="29540" y="24995"/>
                        <a:pt x="30910" y="17786"/>
                      </a:cubicBezTo>
                      <a:cubicBezTo>
                        <a:pt x="32460" y="9635"/>
                        <a:pt x="27074" y="1815"/>
                        <a:pt x="18923" y="266"/>
                      </a:cubicBezTo>
                      <a:cubicBezTo>
                        <a:pt x="17979" y="87"/>
                        <a:pt x="17042" y="0"/>
                        <a:pt x="16121" y="0"/>
                      </a:cubicBezTo>
                      <a:close/>
                    </a:path>
                  </a:pathLst>
                </a:custGeom>
                <a:solidFill>
                  <a:srgbClr val="451E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7" name="Google Shape;157;p17"/>
                <p:cNvSpPr/>
                <p:nvPr/>
              </p:nvSpPr>
              <p:spPr>
                <a:xfrm flipH="1">
                  <a:off x="1635600" y="3803375"/>
                  <a:ext cx="615000" cy="721200"/>
                </a:xfrm>
                <a:prstGeom prst="round1Rect">
                  <a:avLst>
                    <a:gd name="adj" fmla="val 43277"/>
                  </a:avLst>
                </a:prstGeom>
                <a:solidFill>
                  <a:srgbClr val="451E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8" name="Google Shape;158;p17"/>
                <p:cNvGrpSpPr/>
                <p:nvPr/>
              </p:nvGrpSpPr>
              <p:grpSpPr>
                <a:xfrm>
                  <a:off x="1799500" y="4002110"/>
                  <a:ext cx="287201" cy="266595"/>
                  <a:chOff x="-3808700" y="3628950"/>
                  <a:chExt cx="296175" cy="274925"/>
                </a:xfrm>
              </p:grpSpPr>
              <p:sp>
                <p:nvSpPr>
                  <p:cNvPr id="159" name="Google Shape;159;p17"/>
                  <p:cNvSpPr/>
                  <p:nvPr/>
                </p:nvSpPr>
                <p:spPr>
                  <a:xfrm>
                    <a:off x="-3665972" y="3680950"/>
                    <a:ext cx="51200" cy="5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2049" extrusionOk="0">
                        <a:moveTo>
                          <a:pt x="1008" y="0"/>
                        </a:moveTo>
                        <a:cubicBezTo>
                          <a:pt x="441" y="0"/>
                          <a:pt x="0" y="473"/>
                          <a:pt x="0" y="1040"/>
                        </a:cubicBezTo>
                        <a:cubicBezTo>
                          <a:pt x="0" y="1607"/>
                          <a:pt x="441" y="2048"/>
                          <a:pt x="1008" y="2048"/>
                        </a:cubicBezTo>
                        <a:cubicBezTo>
                          <a:pt x="1575" y="2048"/>
                          <a:pt x="2048" y="1607"/>
                          <a:pt x="2048" y="1040"/>
                        </a:cubicBezTo>
                        <a:cubicBezTo>
                          <a:pt x="2048" y="473"/>
                          <a:pt x="1575" y="0"/>
                          <a:pt x="100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17"/>
                  <p:cNvSpPr/>
                  <p:nvPr/>
                </p:nvSpPr>
                <p:spPr>
                  <a:xfrm>
                    <a:off x="-3808700" y="3664400"/>
                    <a:ext cx="296175" cy="239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47" h="9579" extrusionOk="0">
                        <a:moveTo>
                          <a:pt x="3970" y="8223"/>
                        </a:moveTo>
                        <a:cubicBezTo>
                          <a:pt x="4159" y="8223"/>
                          <a:pt x="4316" y="8381"/>
                          <a:pt x="4316" y="8570"/>
                        </a:cubicBezTo>
                        <a:cubicBezTo>
                          <a:pt x="4316" y="8791"/>
                          <a:pt x="4159" y="8948"/>
                          <a:pt x="3970" y="8948"/>
                        </a:cubicBezTo>
                        <a:cubicBezTo>
                          <a:pt x="3781" y="8948"/>
                          <a:pt x="3623" y="8791"/>
                          <a:pt x="3623" y="8570"/>
                        </a:cubicBezTo>
                        <a:cubicBezTo>
                          <a:pt x="3623" y="8349"/>
                          <a:pt x="3781" y="8223"/>
                          <a:pt x="3970" y="8223"/>
                        </a:cubicBezTo>
                        <a:close/>
                        <a:moveTo>
                          <a:pt x="8727" y="8223"/>
                        </a:moveTo>
                        <a:cubicBezTo>
                          <a:pt x="8916" y="8223"/>
                          <a:pt x="9074" y="8381"/>
                          <a:pt x="9074" y="8570"/>
                        </a:cubicBezTo>
                        <a:cubicBezTo>
                          <a:pt x="9074" y="8791"/>
                          <a:pt x="8916" y="8948"/>
                          <a:pt x="8727" y="8948"/>
                        </a:cubicBezTo>
                        <a:cubicBezTo>
                          <a:pt x="8538" y="8948"/>
                          <a:pt x="8381" y="8791"/>
                          <a:pt x="8381" y="8570"/>
                        </a:cubicBezTo>
                        <a:cubicBezTo>
                          <a:pt x="8412" y="8349"/>
                          <a:pt x="8538" y="8223"/>
                          <a:pt x="8727" y="8223"/>
                        </a:cubicBezTo>
                        <a:close/>
                        <a:moveTo>
                          <a:pt x="473" y="1"/>
                        </a:moveTo>
                        <a:cubicBezTo>
                          <a:pt x="32" y="1"/>
                          <a:pt x="0" y="662"/>
                          <a:pt x="473" y="662"/>
                        </a:cubicBezTo>
                        <a:lnTo>
                          <a:pt x="819" y="662"/>
                        </a:lnTo>
                        <a:cubicBezTo>
                          <a:pt x="977" y="662"/>
                          <a:pt x="1134" y="788"/>
                          <a:pt x="1166" y="946"/>
                        </a:cubicBezTo>
                        <a:lnTo>
                          <a:pt x="2143" y="6428"/>
                        </a:lnTo>
                        <a:cubicBezTo>
                          <a:pt x="1481" y="7058"/>
                          <a:pt x="1922" y="8192"/>
                          <a:pt x="2867" y="8192"/>
                        </a:cubicBezTo>
                        <a:lnTo>
                          <a:pt x="2930" y="8192"/>
                        </a:lnTo>
                        <a:cubicBezTo>
                          <a:pt x="2899" y="8318"/>
                          <a:pt x="2867" y="8412"/>
                          <a:pt x="2867" y="8538"/>
                        </a:cubicBezTo>
                        <a:cubicBezTo>
                          <a:pt x="2867" y="9106"/>
                          <a:pt x="3340" y="9578"/>
                          <a:pt x="3875" y="9578"/>
                        </a:cubicBezTo>
                        <a:cubicBezTo>
                          <a:pt x="4442" y="9578"/>
                          <a:pt x="4915" y="9106"/>
                          <a:pt x="4915" y="8538"/>
                        </a:cubicBezTo>
                        <a:cubicBezTo>
                          <a:pt x="4915" y="8412"/>
                          <a:pt x="4884" y="8318"/>
                          <a:pt x="4821" y="8192"/>
                        </a:cubicBezTo>
                        <a:lnTo>
                          <a:pt x="7719" y="8192"/>
                        </a:lnTo>
                        <a:cubicBezTo>
                          <a:pt x="7656" y="8318"/>
                          <a:pt x="7624" y="8412"/>
                          <a:pt x="7624" y="8538"/>
                        </a:cubicBezTo>
                        <a:cubicBezTo>
                          <a:pt x="7624" y="9106"/>
                          <a:pt x="8097" y="9578"/>
                          <a:pt x="8664" y="9578"/>
                        </a:cubicBezTo>
                        <a:cubicBezTo>
                          <a:pt x="9200" y="9578"/>
                          <a:pt x="9672" y="9106"/>
                          <a:pt x="9672" y="8538"/>
                        </a:cubicBezTo>
                        <a:cubicBezTo>
                          <a:pt x="9672" y="8412"/>
                          <a:pt x="9641" y="8318"/>
                          <a:pt x="9609" y="8192"/>
                        </a:cubicBezTo>
                        <a:lnTo>
                          <a:pt x="9987" y="8192"/>
                        </a:lnTo>
                        <a:cubicBezTo>
                          <a:pt x="10176" y="8192"/>
                          <a:pt x="10334" y="8034"/>
                          <a:pt x="10334" y="7845"/>
                        </a:cubicBezTo>
                        <a:cubicBezTo>
                          <a:pt x="10334" y="7625"/>
                          <a:pt x="10176" y="7467"/>
                          <a:pt x="9987" y="7467"/>
                        </a:cubicBezTo>
                        <a:lnTo>
                          <a:pt x="2773" y="7467"/>
                        </a:lnTo>
                        <a:cubicBezTo>
                          <a:pt x="2759" y="7470"/>
                          <a:pt x="2746" y="7471"/>
                          <a:pt x="2733" y="7471"/>
                        </a:cubicBezTo>
                        <a:cubicBezTo>
                          <a:pt x="2459" y="7471"/>
                          <a:pt x="2477" y="6837"/>
                          <a:pt x="2899" y="6837"/>
                        </a:cubicBezTo>
                        <a:lnTo>
                          <a:pt x="10145" y="6837"/>
                        </a:lnTo>
                        <a:cubicBezTo>
                          <a:pt x="10302" y="6837"/>
                          <a:pt x="10428" y="6774"/>
                          <a:pt x="10460" y="6617"/>
                        </a:cubicBezTo>
                        <a:lnTo>
                          <a:pt x="11815" y="2553"/>
                        </a:lnTo>
                        <a:cubicBezTo>
                          <a:pt x="11846" y="2427"/>
                          <a:pt x="11815" y="2332"/>
                          <a:pt x="11752" y="2238"/>
                        </a:cubicBezTo>
                        <a:cubicBezTo>
                          <a:pt x="11657" y="2080"/>
                          <a:pt x="11500" y="2048"/>
                          <a:pt x="10775" y="2048"/>
                        </a:cubicBezTo>
                        <a:lnTo>
                          <a:pt x="10491" y="2048"/>
                        </a:lnTo>
                        <a:lnTo>
                          <a:pt x="10491" y="2395"/>
                        </a:lnTo>
                        <a:cubicBezTo>
                          <a:pt x="10491" y="2584"/>
                          <a:pt x="10334" y="2742"/>
                          <a:pt x="10145" y="2742"/>
                        </a:cubicBezTo>
                        <a:lnTo>
                          <a:pt x="9641" y="2742"/>
                        </a:lnTo>
                        <a:cubicBezTo>
                          <a:pt x="9609" y="2868"/>
                          <a:pt x="9546" y="2962"/>
                          <a:pt x="9515" y="3057"/>
                        </a:cubicBezTo>
                        <a:lnTo>
                          <a:pt x="9861" y="3435"/>
                        </a:lnTo>
                        <a:cubicBezTo>
                          <a:pt x="9987" y="3529"/>
                          <a:pt x="9987" y="3781"/>
                          <a:pt x="9861" y="3907"/>
                        </a:cubicBezTo>
                        <a:lnTo>
                          <a:pt x="8885" y="4884"/>
                        </a:lnTo>
                        <a:cubicBezTo>
                          <a:pt x="8822" y="4947"/>
                          <a:pt x="8735" y="4978"/>
                          <a:pt x="8648" y="4978"/>
                        </a:cubicBezTo>
                        <a:cubicBezTo>
                          <a:pt x="8562" y="4978"/>
                          <a:pt x="8475" y="4947"/>
                          <a:pt x="8412" y="4884"/>
                        </a:cubicBezTo>
                        <a:lnTo>
                          <a:pt x="8066" y="4537"/>
                        </a:lnTo>
                        <a:cubicBezTo>
                          <a:pt x="7971" y="4569"/>
                          <a:pt x="7877" y="4600"/>
                          <a:pt x="7751" y="4632"/>
                        </a:cubicBezTo>
                        <a:lnTo>
                          <a:pt x="7751" y="5167"/>
                        </a:lnTo>
                        <a:cubicBezTo>
                          <a:pt x="7751" y="5356"/>
                          <a:pt x="7593" y="5514"/>
                          <a:pt x="7404" y="5514"/>
                        </a:cubicBezTo>
                        <a:lnTo>
                          <a:pt x="5986" y="5514"/>
                        </a:lnTo>
                        <a:cubicBezTo>
                          <a:pt x="5766" y="5514"/>
                          <a:pt x="5608" y="5356"/>
                          <a:pt x="5608" y="5167"/>
                        </a:cubicBezTo>
                        <a:lnTo>
                          <a:pt x="5608" y="4632"/>
                        </a:lnTo>
                        <a:cubicBezTo>
                          <a:pt x="5514" y="4600"/>
                          <a:pt x="5419" y="4569"/>
                          <a:pt x="5293" y="4537"/>
                        </a:cubicBezTo>
                        <a:lnTo>
                          <a:pt x="4947" y="4884"/>
                        </a:lnTo>
                        <a:cubicBezTo>
                          <a:pt x="4884" y="4947"/>
                          <a:pt x="4797" y="4978"/>
                          <a:pt x="4710" y="4978"/>
                        </a:cubicBezTo>
                        <a:cubicBezTo>
                          <a:pt x="4624" y="4978"/>
                          <a:pt x="4537" y="4947"/>
                          <a:pt x="4474" y="4884"/>
                        </a:cubicBezTo>
                        <a:lnTo>
                          <a:pt x="3497" y="3907"/>
                        </a:lnTo>
                        <a:cubicBezTo>
                          <a:pt x="3371" y="3781"/>
                          <a:pt x="3371" y="3529"/>
                          <a:pt x="3497" y="3435"/>
                        </a:cubicBezTo>
                        <a:lnTo>
                          <a:pt x="3844" y="3057"/>
                        </a:lnTo>
                        <a:cubicBezTo>
                          <a:pt x="3812" y="2994"/>
                          <a:pt x="3781" y="2868"/>
                          <a:pt x="3718" y="2742"/>
                        </a:cubicBezTo>
                        <a:lnTo>
                          <a:pt x="3214" y="2742"/>
                        </a:lnTo>
                        <a:cubicBezTo>
                          <a:pt x="3025" y="2742"/>
                          <a:pt x="2867" y="2584"/>
                          <a:pt x="2867" y="2395"/>
                        </a:cubicBezTo>
                        <a:lnTo>
                          <a:pt x="2867" y="2048"/>
                        </a:lnTo>
                        <a:lnTo>
                          <a:pt x="2080" y="2048"/>
                        </a:lnTo>
                        <a:lnTo>
                          <a:pt x="1828" y="820"/>
                        </a:lnTo>
                        <a:cubicBezTo>
                          <a:pt x="1765" y="347"/>
                          <a:pt x="1324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1" name="Google Shape;161;p17"/>
                  <p:cNvSpPr/>
                  <p:nvPr/>
                </p:nvSpPr>
                <p:spPr>
                  <a:xfrm>
                    <a:off x="-3718359" y="3628950"/>
                    <a:ext cx="155975" cy="15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39" h="6271" extrusionOk="0">
                        <a:moveTo>
                          <a:pt x="3056" y="1419"/>
                        </a:moveTo>
                        <a:cubicBezTo>
                          <a:pt x="4001" y="1419"/>
                          <a:pt x="4758" y="2175"/>
                          <a:pt x="4758" y="3120"/>
                        </a:cubicBezTo>
                        <a:cubicBezTo>
                          <a:pt x="4758" y="4065"/>
                          <a:pt x="4001" y="4821"/>
                          <a:pt x="3056" y="4821"/>
                        </a:cubicBezTo>
                        <a:cubicBezTo>
                          <a:pt x="2111" y="4821"/>
                          <a:pt x="1355" y="4065"/>
                          <a:pt x="1355" y="3120"/>
                        </a:cubicBezTo>
                        <a:cubicBezTo>
                          <a:pt x="1355" y="2175"/>
                          <a:pt x="2111" y="1419"/>
                          <a:pt x="3056" y="1419"/>
                        </a:cubicBezTo>
                        <a:close/>
                        <a:moveTo>
                          <a:pt x="2773" y="1"/>
                        </a:moveTo>
                        <a:lnTo>
                          <a:pt x="2773" y="442"/>
                        </a:lnTo>
                        <a:cubicBezTo>
                          <a:pt x="2773" y="600"/>
                          <a:pt x="2678" y="726"/>
                          <a:pt x="2521" y="757"/>
                        </a:cubicBezTo>
                        <a:cubicBezTo>
                          <a:pt x="2300" y="789"/>
                          <a:pt x="2080" y="915"/>
                          <a:pt x="1891" y="1041"/>
                        </a:cubicBezTo>
                        <a:cubicBezTo>
                          <a:pt x="1846" y="1063"/>
                          <a:pt x="1793" y="1073"/>
                          <a:pt x="1739" y="1073"/>
                        </a:cubicBezTo>
                        <a:cubicBezTo>
                          <a:pt x="1639" y="1073"/>
                          <a:pt x="1531" y="1039"/>
                          <a:pt x="1450" y="978"/>
                        </a:cubicBezTo>
                        <a:lnTo>
                          <a:pt x="1135" y="663"/>
                        </a:lnTo>
                        <a:lnTo>
                          <a:pt x="662" y="1135"/>
                        </a:lnTo>
                        <a:lnTo>
                          <a:pt x="977" y="1450"/>
                        </a:lnTo>
                        <a:cubicBezTo>
                          <a:pt x="1103" y="1576"/>
                          <a:pt x="1103" y="1734"/>
                          <a:pt x="1009" y="1891"/>
                        </a:cubicBezTo>
                        <a:cubicBezTo>
                          <a:pt x="883" y="2080"/>
                          <a:pt x="819" y="2301"/>
                          <a:pt x="725" y="2521"/>
                        </a:cubicBezTo>
                        <a:cubicBezTo>
                          <a:pt x="693" y="2679"/>
                          <a:pt x="599" y="2805"/>
                          <a:pt x="410" y="2805"/>
                        </a:cubicBezTo>
                        <a:lnTo>
                          <a:pt x="0" y="2805"/>
                        </a:lnTo>
                        <a:lnTo>
                          <a:pt x="0" y="3466"/>
                        </a:lnTo>
                        <a:lnTo>
                          <a:pt x="410" y="3466"/>
                        </a:lnTo>
                        <a:cubicBezTo>
                          <a:pt x="567" y="3466"/>
                          <a:pt x="693" y="3593"/>
                          <a:pt x="725" y="3750"/>
                        </a:cubicBezTo>
                        <a:cubicBezTo>
                          <a:pt x="788" y="3939"/>
                          <a:pt x="883" y="4191"/>
                          <a:pt x="1009" y="4380"/>
                        </a:cubicBezTo>
                        <a:cubicBezTo>
                          <a:pt x="1103" y="4506"/>
                          <a:pt x="1040" y="4695"/>
                          <a:pt x="977" y="4821"/>
                        </a:cubicBezTo>
                        <a:lnTo>
                          <a:pt x="662" y="5136"/>
                        </a:lnTo>
                        <a:lnTo>
                          <a:pt x="1135" y="5609"/>
                        </a:lnTo>
                        <a:lnTo>
                          <a:pt x="1450" y="5294"/>
                        </a:lnTo>
                        <a:cubicBezTo>
                          <a:pt x="1523" y="5220"/>
                          <a:pt x="1608" y="5189"/>
                          <a:pt x="1697" y="5189"/>
                        </a:cubicBezTo>
                        <a:cubicBezTo>
                          <a:pt x="1760" y="5189"/>
                          <a:pt x="1825" y="5205"/>
                          <a:pt x="1891" y="5231"/>
                        </a:cubicBezTo>
                        <a:cubicBezTo>
                          <a:pt x="2080" y="5357"/>
                          <a:pt x="2269" y="5451"/>
                          <a:pt x="2521" y="5514"/>
                        </a:cubicBezTo>
                        <a:cubicBezTo>
                          <a:pt x="2678" y="5546"/>
                          <a:pt x="2773" y="5672"/>
                          <a:pt x="2773" y="5829"/>
                        </a:cubicBezTo>
                        <a:lnTo>
                          <a:pt x="2773" y="6270"/>
                        </a:lnTo>
                        <a:lnTo>
                          <a:pt x="3466" y="6270"/>
                        </a:lnTo>
                        <a:lnTo>
                          <a:pt x="3466" y="5829"/>
                        </a:lnTo>
                        <a:cubicBezTo>
                          <a:pt x="3466" y="5672"/>
                          <a:pt x="3560" y="5546"/>
                          <a:pt x="3718" y="5514"/>
                        </a:cubicBezTo>
                        <a:cubicBezTo>
                          <a:pt x="3938" y="5483"/>
                          <a:pt x="4159" y="5357"/>
                          <a:pt x="4348" y="5231"/>
                        </a:cubicBezTo>
                        <a:cubicBezTo>
                          <a:pt x="4393" y="5208"/>
                          <a:pt x="4445" y="5198"/>
                          <a:pt x="4500" y="5198"/>
                        </a:cubicBezTo>
                        <a:cubicBezTo>
                          <a:pt x="4600" y="5198"/>
                          <a:pt x="4708" y="5233"/>
                          <a:pt x="4789" y="5294"/>
                        </a:cubicBezTo>
                        <a:lnTo>
                          <a:pt x="5104" y="5609"/>
                        </a:lnTo>
                        <a:lnTo>
                          <a:pt x="5577" y="5136"/>
                        </a:lnTo>
                        <a:lnTo>
                          <a:pt x="5262" y="4821"/>
                        </a:lnTo>
                        <a:cubicBezTo>
                          <a:pt x="5136" y="4695"/>
                          <a:pt x="5136" y="4538"/>
                          <a:pt x="5230" y="4380"/>
                        </a:cubicBezTo>
                        <a:cubicBezTo>
                          <a:pt x="5356" y="4191"/>
                          <a:pt x="5419" y="3971"/>
                          <a:pt x="5514" y="3750"/>
                        </a:cubicBezTo>
                        <a:cubicBezTo>
                          <a:pt x="5545" y="3593"/>
                          <a:pt x="5671" y="3466"/>
                          <a:pt x="5829" y="3466"/>
                        </a:cubicBezTo>
                        <a:lnTo>
                          <a:pt x="6238" y="3466"/>
                        </a:lnTo>
                        <a:lnTo>
                          <a:pt x="6238" y="2805"/>
                        </a:lnTo>
                        <a:lnTo>
                          <a:pt x="5829" y="2805"/>
                        </a:lnTo>
                        <a:cubicBezTo>
                          <a:pt x="5671" y="2805"/>
                          <a:pt x="5545" y="2679"/>
                          <a:pt x="5514" y="2521"/>
                        </a:cubicBezTo>
                        <a:cubicBezTo>
                          <a:pt x="5451" y="2332"/>
                          <a:pt x="5356" y="2080"/>
                          <a:pt x="5230" y="1891"/>
                        </a:cubicBezTo>
                        <a:cubicBezTo>
                          <a:pt x="5136" y="1765"/>
                          <a:pt x="5199" y="1576"/>
                          <a:pt x="5262" y="1450"/>
                        </a:cubicBezTo>
                        <a:lnTo>
                          <a:pt x="5577" y="1135"/>
                        </a:lnTo>
                        <a:lnTo>
                          <a:pt x="5104" y="663"/>
                        </a:lnTo>
                        <a:lnTo>
                          <a:pt x="4789" y="978"/>
                        </a:lnTo>
                        <a:cubicBezTo>
                          <a:pt x="4715" y="1051"/>
                          <a:pt x="4641" y="1082"/>
                          <a:pt x="4555" y="1082"/>
                        </a:cubicBezTo>
                        <a:cubicBezTo>
                          <a:pt x="4494" y="1082"/>
                          <a:pt x="4426" y="1067"/>
                          <a:pt x="4348" y="1041"/>
                        </a:cubicBezTo>
                        <a:cubicBezTo>
                          <a:pt x="4159" y="915"/>
                          <a:pt x="3970" y="820"/>
                          <a:pt x="3718" y="757"/>
                        </a:cubicBezTo>
                        <a:cubicBezTo>
                          <a:pt x="3560" y="726"/>
                          <a:pt x="3466" y="600"/>
                          <a:pt x="3466" y="442"/>
                        </a:cubicBezTo>
                        <a:lnTo>
                          <a:pt x="346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62" name="Google Shape;162;p17"/>
              <p:cNvSpPr/>
              <p:nvPr/>
            </p:nvSpPr>
            <p:spPr>
              <a:xfrm>
                <a:off x="1360155" y="2556502"/>
                <a:ext cx="1153741" cy="16"/>
              </a:xfrm>
              <a:custGeom>
                <a:avLst/>
                <a:gdLst/>
                <a:ahLst/>
                <a:cxnLst/>
                <a:rect l="l" t="t" r="r" b="b"/>
                <a:pathLst>
                  <a:path w="70083" h="1" fill="none" extrusionOk="0">
                    <a:moveTo>
                      <a:pt x="0" y="0"/>
                    </a:moveTo>
                    <a:lnTo>
                      <a:pt x="70082" y="0"/>
                    </a:lnTo>
                  </a:path>
                </a:pathLst>
              </a:custGeom>
              <a:noFill/>
              <a:ln w="15675" cap="flat" cmpd="sng">
                <a:solidFill>
                  <a:srgbClr val="000000"/>
                </a:solidFill>
                <a:prstDash val="solid"/>
                <a:miter lim="368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7"/>
            <p:cNvGrpSpPr/>
            <p:nvPr/>
          </p:nvGrpSpPr>
          <p:grpSpPr>
            <a:xfrm>
              <a:off x="1266300" y="1977988"/>
              <a:ext cx="1353600" cy="1617950"/>
              <a:chOff x="1266300" y="1977988"/>
              <a:chExt cx="1353600" cy="1617950"/>
            </a:xfrm>
          </p:grpSpPr>
          <p:sp>
            <p:nvSpPr>
              <p:cNvPr id="164" name="Google Shape;164;p17"/>
              <p:cNvSpPr/>
              <p:nvPr/>
            </p:nvSpPr>
            <p:spPr>
              <a:xfrm>
                <a:off x="1266300" y="1977988"/>
                <a:ext cx="13536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900" dirty="0">
                    <a:solidFill>
                      <a:srgbClr val="451E7B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Add Task</a:t>
                </a:r>
                <a:endParaRPr sz="1600" dirty="0">
                  <a:solidFill>
                    <a:srgbClr val="451E7B"/>
                  </a:solidFill>
                </a:endParaRPr>
              </a:p>
            </p:txBody>
          </p:sp>
          <p:sp>
            <p:nvSpPr>
              <p:cNvPr id="165" name="Google Shape;165;p17"/>
              <p:cNvSpPr txBox="1"/>
              <p:nvPr/>
            </p:nvSpPr>
            <p:spPr>
              <a:xfrm>
                <a:off x="1266300" y="2789838"/>
                <a:ext cx="13536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We can add multiple task with images or without images.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66" name="Google Shape;166;p17"/>
            <p:cNvSpPr/>
            <p:nvPr/>
          </p:nvSpPr>
          <p:spPr>
            <a:xfrm>
              <a:off x="2265760" y="1602888"/>
              <a:ext cx="204800" cy="146304"/>
            </a:xfrm>
            <a:custGeom>
              <a:avLst/>
              <a:gdLst/>
              <a:ahLst/>
              <a:cxnLst/>
              <a:rect l="l" t="t" r="r" b="b"/>
              <a:pathLst>
                <a:path w="6456" h="4612" fill="none" extrusionOk="0">
                  <a:moveTo>
                    <a:pt x="1" y="2767"/>
                  </a:moveTo>
                  <a:lnTo>
                    <a:pt x="1845" y="4611"/>
                  </a:lnTo>
                  <a:lnTo>
                    <a:pt x="6456" y="1"/>
                  </a:lnTo>
                </a:path>
              </a:pathLst>
            </a:custGeom>
            <a:solidFill>
              <a:schemeClr val="lt1"/>
            </a:solidFill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2950626" y="1428772"/>
            <a:ext cx="1490136" cy="3280960"/>
            <a:chOff x="2947923" y="1428772"/>
            <a:chExt cx="1490136" cy="3280960"/>
          </a:xfrm>
        </p:grpSpPr>
        <p:grpSp>
          <p:nvGrpSpPr>
            <p:cNvPr id="168" name="Google Shape;168;p17"/>
            <p:cNvGrpSpPr/>
            <p:nvPr/>
          </p:nvGrpSpPr>
          <p:grpSpPr>
            <a:xfrm>
              <a:off x="2947923" y="1428772"/>
              <a:ext cx="1490136" cy="3280960"/>
              <a:chOff x="2947923" y="1428772"/>
              <a:chExt cx="1490136" cy="3280960"/>
            </a:xfrm>
          </p:grpSpPr>
          <p:sp>
            <p:nvSpPr>
              <p:cNvPr id="169" name="Google Shape;169;p17"/>
              <p:cNvSpPr/>
              <p:nvPr/>
            </p:nvSpPr>
            <p:spPr>
              <a:xfrm>
                <a:off x="2947923" y="1676039"/>
                <a:ext cx="1490136" cy="3033693"/>
              </a:xfrm>
              <a:custGeom>
                <a:avLst/>
                <a:gdLst/>
                <a:ahLst/>
                <a:cxnLst/>
                <a:rect l="l" t="t" r="r" b="b"/>
                <a:pathLst>
                  <a:path w="90517" h="184279" extrusionOk="0">
                    <a:moveTo>
                      <a:pt x="43488" y="0"/>
                    </a:moveTo>
                    <a:cubicBezTo>
                      <a:pt x="19365" y="0"/>
                      <a:pt x="0" y="19365"/>
                      <a:pt x="0" y="43488"/>
                    </a:cubicBezTo>
                    <a:lnTo>
                      <a:pt x="0" y="184278"/>
                    </a:lnTo>
                    <a:lnTo>
                      <a:pt x="90517" y="184278"/>
                    </a:lnTo>
                    <a:lnTo>
                      <a:pt x="90517" y="0"/>
                    </a:ln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2998315" y="1726430"/>
                <a:ext cx="1389353" cy="2641425"/>
              </a:xfrm>
              <a:custGeom>
                <a:avLst/>
                <a:gdLst/>
                <a:ahLst/>
                <a:cxnLst/>
                <a:rect l="l" t="t" r="r" b="b"/>
                <a:pathLst>
                  <a:path w="84395" h="160451" extrusionOk="0">
                    <a:moveTo>
                      <a:pt x="40427" y="1"/>
                    </a:moveTo>
                    <a:cubicBezTo>
                      <a:pt x="18148" y="1"/>
                      <a:pt x="1" y="18148"/>
                      <a:pt x="1" y="40427"/>
                    </a:cubicBezTo>
                    <a:lnTo>
                      <a:pt x="1" y="160451"/>
                    </a:lnTo>
                    <a:lnTo>
                      <a:pt x="84394" y="160451"/>
                    </a:lnTo>
                    <a:lnTo>
                      <a:pt x="843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3830824" y="1428772"/>
                <a:ext cx="533764" cy="49453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30040" extrusionOk="0">
                    <a:moveTo>
                      <a:pt x="16159" y="0"/>
                    </a:moveTo>
                    <a:cubicBezTo>
                      <a:pt x="9185" y="0"/>
                      <a:pt x="2887" y="5045"/>
                      <a:pt x="1550" y="12254"/>
                    </a:cubicBezTo>
                    <a:cubicBezTo>
                      <a:pt x="1" y="20405"/>
                      <a:pt x="5386" y="28225"/>
                      <a:pt x="13537" y="29774"/>
                    </a:cubicBezTo>
                    <a:cubicBezTo>
                      <a:pt x="14481" y="29953"/>
                      <a:pt x="15418" y="30040"/>
                      <a:pt x="16340" y="30040"/>
                    </a:cubicBezTo>
                    <a:cubicBezTo>
                      <a:pt x="23383" y="30040"/>
                      <a:pt x="29541" y="24995"/>
                      <a:pt x="30910" y="17786"/>
                    </a:cubicBezTo>
                    <a:cubicBezTo>
                      <a:pt x="32423" y="9635"/>
                      <a:pt x="27037" y="1815"/>
                      <a:pt x="18923" y="266"/>
                    </a:cubicBezTo>
                    <a:cubicBezTo>
                      <a:pt x="17996" y="87"/>
                      <a:pt x="17072" y="0"/>
                      <a:pt x="16159" y="0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3112755" y="2556502"/>
                <a:ext cx="1153741" cy="16"/>
              </a:xfrm>
              <a:custGeom>
                <a:avLst/>
                <a:gdLst/>
                <a:ahLst/>
                <a:cxnLst/>
                <a:rect l="l" t="t" r="r" b="b"/>
                <a:pathLst>
                  <a:path w="70083" h="1" fill="none" extrusionOk="0">
                    <a:moveTo>
                      <a:pt x="0" y="0"/>
                    </a:moveTo>
                    <a:lnTo>
                      <a:pt x="70082" y="0"/>
                    </a:lnTo>
                  </a:path>
                </a:pathLst>
              </a:custGeom>
              <a:noFill/>
              <a:ln w="15675" cap="flat" cmpd="sng">
                <a:solidFill>
                  <a:srgbClr val="000000"/>
                </a:solidFill>
                <a:prstDash val="solid"/>
                <a:miter lim="368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 flipH="1">
                <a:off x="3385491" y="3803375"/>
                <a:ext cx="615000" cy="721200"/>
              </a:xfrm>
              <a:prstGeom prst="round1Rect">
                <a:avLst>
                  <a:gd name="adj" fmla="val 43277"/>
                </a:avLst>
              </a:pr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" name="Google Shape;174;p17"/>
              <p:cNvGrpSpPr/>
              <p:nvPr/>
            </p:nvGrpSpPr>
            <p:grpSpPr>
              <a:xfrm>
                <a:off x="3550542" y="3994085"/>
                <a:ext cx="284898" cy="282619"/>
                <a:chOff x="-4837325" y="3612425"/>
                <a:chExt cx="293800" cy="291450"/>
              </a:xfrm>
            </p:grpSpPr>
            <p:sp>
              <p:nvSpPr>
                <p:cNvPr id="175" name="Google Shape;175;p17"/>
                <p:cNvSpPr/>
                <p:nvPr/>
              </p:nvSpPr>
              <p:spPr>
                <a:xfrm>
                  <a:off x="-4836550" y="3612425"/>
                  <a:ext cx="293025" cy="1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6837" extrusionOk="0">
                      <a:moveTo>
                        <a:pt x="6837" y="2017"/>
                      </a:moveTo>
                      <a:lnTo>
                        <a:pt x="6837" y="2741"/>
                      </a:lnTo>
                      <a:lnTo>
                        <a:pt x="4789" y="2741"/>
                      </a:lnTo>
                      <a:lnTo>
                        <a:pt x="4789" y="2017"/>
                      </a:lnTo>
                      <a:close/>
                      <a:moveTo>
                        <a:pt x="4411" y="0"/>
                      </a:moveTo>
                      <a:cubicBezTo>
                        <a:pt x="3466" y="0"/>
                        <a:pt x="2741" y="725"/>
                        <a:pt x="2741" y="1702"/>
                      </a:cubicBezTo>
                      <a:lnTo>
                        <a:pt x="2741" y="2741"/>
                      </a:lnTo>
                      <a:lnTo>
                        <a:pt x="1166" y="2741"/>
                      </a:lnTo>
                      <a:cubicBezTo>
                        <a:pt x="536" y="2741"/>
                        <a:pt x="1" y="3277"/>
                        <a:pt x="1" y="3875"/>
                      </a:cubicBezTo>
                      <a:lnTo>
                        <a:pt x="1" y="4254"/>
                      </a:lnTo>
                      <a:cubicBezTo>
                        <a:pt x="1513" y="5860"/>
                        <a:pt x="3592" y="6837"/>
                        <a:pt x="5829" y="6837"/>
                      </a:cubicBezTo>
                      <a:cubicBezTo>
                        <a:pt x="8097" y="6837"/>
                        <a:pt x="10208" y="5892"/>
                        <a:pt x="11720" y="4254"/>
                      </a:cubicBezTo>
                      <a:lnTo>
                        <a:pt x="11720" y="3718"/>
                      </a:lnTo>
                      <a:cubicBezTo>
                        <a:pt x="11657" y="3214"/>
                        <a:pt x="11185" y="2741"/>
                        <a:pt x="10649" y="2741"/>
                      </a:cubicBezTo>
                      <a:lnTo>
                        <a:pt x="8885" y="2741"/>
                      </a:lnTo>
                      <a:lnTo>
                        <a:pt x="8885" y="1702"/>
                      </a:lnTo>
                      <a:cubicBezTo>
                        <a:pt x="8885" y="756"/>
                        <a:pt x="8129" y="0"/>
                        <a:pt x="71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17"/>
                <p:cNvSpPr/>
                <p:nvPr/>
              </p:nvSpPr>
              <p:spPr>
                <a:xfrm>
                  <a:off x="-4837325" y="3743950"/>
                  <a:ext cx="291425" cy="1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7" h="6397" extrusionOk="0">
                      <a:moveTo>
                        <a:pt x="11657" y="1"/>
                      </a:moveTo>
                      <a:cubicBezTo>
                        <a:pt x="10523" y="1072"/>
                        <a:pt x="9073" y="1828"/>
                        <a:pt x="7530" y="2143"/>
                      </a:cubicBezTo>
                      <a:lnTo>
                        <a:pt x="7530" y="2647"/>
                      </a:lnTo>
                      <a:cubicBezTo>
                        <a:pt x="7530" y="3214"/>
                        <a:pt x="7057" y="3687"/>
                        <a:pt x="6490" y="3687"/>
                      </a:cubicBezTo>
                      <a:lnTo>
                        <a:pt x="5135" y="3687"/>
                      </a:lnTo>
                      <a:cubicBezTo>
                        <a:pt x="4568" y="3687"/>
                        <a:pt x="4096" y="3214"/>
                        <a:pt x="4096" y="2647"/>
                      </a:cubicBezTo>
                      <a:lnTo>
                        <a:pt x="4096" y="2143"/>
                      </a:lnTo>
                      <a:cubicBezTo>
                        <a:pt x="2552" y="1828"/>
                        <a:pt x="1134" y="1103"/>
                        <a:pt x="0" y="64"/>
                      </a:cubicBezTo>
                      <a:lnTo>
                        <a:pt x="0" y="4695"/>
                      </a:lnTo>
                      <a:cubicBezTo>
                        <a:pt x="0" y="5640"/>
                        <a:pt x="756" y="6396"/>
                        <a:pt x="1701" y="6396"/>
                      </a:cubicBezTo>
                      <a:lnTo>
                        <a:pt x="9956" y="6396"/>
                      </a:lnTo>
                      <a:cubicBezTo>
                        <a:pt x="10901" y="6396"/>
                        <a:pt x="11657" y="5640"/>
                        <a:pt x="11657" y="4695"/>
                      </a:cubicBezTo>
                      <a:lnTo>
                        <a:pt x="116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-4716825" y="3799075"/>
                  <a:ext cx="5122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758" extrusionOk="0">
                      <a:moveTo>
                        <a:pt x="0" y="1"/>
                      </a:moveTo>
                      <a:lnTo>
                        <a:pt x="0" y="411"/>
                      </a:lnTo>
                      <a:cubicBezTo>
                        <a:pt x="0" y="600"/>
                        <a:pt x="158" y="757"/>
                        <a:pt x="347" y="757"/>
                      </a:cubicBezTo>
                      <a:lnTo>
                        <a:pt x="1670" y="757"/>
                      </a:lnTo>
                      <a:cubicBezTo>
                        <a:pt x="1891" y="757"/>
                        <a:pt x="2048" y="600"/>
                        <a:pt x="2048" y="411"/>
                      </a:cubicBezTo>
                      <a:lnTo>
                        <a:pt x="2048" y="1"/>
                      </a:lnTo>
                      <a:cubicBezTo>
                        <a:pt x="1686" y="48"/>
                        <a:pt x="1347" y="72"/>
                        <a:pt x="1012" y="72"/>
                      </a:cubicBezTo>
                      <a:cubicBezTo>
                        <a:pt x="678" y="72"/>
                        <a:pt x="347" y="4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" name="Google Shape;178;p17"/>
            <p:cNvGrpSpPr/>
            <p:nvPr/>
          </p:nvGrpSpPr>
          <p:grpSpPr>
            <a:xfrm>
              <a:off x="3018900" y="1977988"/>
              <a:ext cx="1353600" cy="1617950"/>
              <a:chOff x="3018900" y="1977988"/>
              <a:chExt cx="1353600" cy="1617950"/>
            </a:xfrm>
          </p:grpSpPr>
          <p:sp>
            <p:nvSpPr>
              <p:cNvPr id="179" name="Google Shape;179;p17"/>
              <p:cNvSpPr/>
              <p:nvPr/>
            </p:nvSpPr>
            <p:spPr>
              <a:xfrm>
                <a:off x="3018900" y="1977988"/>
                <a:ext cx="13536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900" dirty="0">
                    <a:solidFill>
                      <a:srgbClr val="7B1E7A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Edit task</a:t>
                </a:r>
                <a:endParaRPr sz="1900" dirty="0">
                  <a:solidFill>
                    <a:srgbClr val="7B1E7A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0" name="Google Shape;180;p17"/>
              <p:cNvSpPr txBox="1"/>
              <p:nvPr/>
            </p:nvSpPr>
            <p:spPr>
              <a:xfrm>
                <a:off x="3018900" y="2789838"/>
                <a:ext cx="13536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We can edit task details as we want after adding.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81" name="Google Shape;181;p17"/>
            <p:cNvGrpSpPr/>
            <p:nvPr/>
          </p:nvGrpSpPr>
          <p:grpSpPr>
            <a:xfrm>
              <a:off x="3999925" y="1578253"/>
              <a:ext cx="195560" cy="195560"/>
              <a:chOff x="2654377" y="2809609"/>
              <a:chExt cx="75925" cy="75925"/>
            </a:xfrm>
          </p:grpSpPr>
          <p:sp>
            <p:nvSpPr>
              <p:cNvPr id="182" name="Google Shape;182;p17"/>
              <p:cNvSpPr/>
              <p:nvPr/>
            </p:nvSpPr>
            <p:spPr>
              <a:xfrm>
                <a:off x="2654377" y="2809609"/>
                <a:ext cx="75925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4612" fill="none" extrusionOk="0">
                    <a:moveTo>
                      <a:pt x="1" y="4611"/>
                    </a:moveTo>
                    <a:lnTo>
                      <a:pt x="4612" y="0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2654377" y="2809609"/>
                <a:ext cx="75925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4612" fill="none" extrusionOk="0">
                    <a:moveTo>
                      <a:pt x="4612" y="4611"/>
                    </a:moveTo>
                    <a:lnTo>
                      <a:pt x="1" y="0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7"/>
          <p:cNvGrpSpPr/>
          <p:nvPr/>
        </p:nvGrpSpPr>
        <p:grpSpPr>
          <a:xfrm>
            <a:off x="4703221" y="1428772"/>
            <a:ext cx="1490153" cy="3280960"/>
            <a:chOff x="4696708" y="1428772"/>
            <a:chExt cx="1490153" cy="3280960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4696708" y="1428772"/>
              <a:ext cx="1490153" cy="3280960"/>
              <a:chOff x="4696708" y="1428772"/>
              <a:chExt cx="1490153" cy="3280960"/>
            </a:xfrm>
          </p:grpSpPr>
          <p:sp>
            <p:nvSpPr>
              <p:cNvPr id="186" name="Google Shape;186;p17"/>
              <p:cNvSpPr/>
              <p:nvPr/>
            </p:nvSpPr>
            <p:spPr>
              <a:xfrm>
                <a:off x="4696708" y="1676039"/>
                <a:ext cx="1490153" cy="3033693"/>
              </a:xfrm>
              <a:custGeom>
                <a:avLst/>
                <a:gdLst/>
                <a:ahLst/>
                <a:cxnLst/>
                <a:rect l="l" t="t" r="r" b="b"/>
                <a:pathLst>
                  <a:path w="90518" h="184279" extrusionOk="0">
                    <a:moveTo>
                      <a:pt x="43488" y="0"/>
                    </a:moveTo>
                    <a:cubicBezTo>
                      <a:pt x="19513" y="0"/>
                      <a:pt x="1" y="19512"/>
                      <a:pt x="1" y="43488"/>
                    </a:cubicBezTo>
                    <a:lnTo>
                      <a:pt x="1" y="184278"/>
                    </a:lnTo>
                    <a:lnTo>
                      <a:pt x="90517" y="184278"/>
                    </a:lnTo>
                    <a:lnTo>
                      <a:pt x="90517" y="0"/>
                    </a:ln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4747117" y="1726430"/>
                <a:ext cx="1389336" cy="2641425"/>
              </a:xfrm>
              <a:custGeom>
                <a:avLst/>
                <a:gdLst/>
                <a:ahLst/>
                <a:cxnLst/>
                <a:rect l="l" t="t" r="r" b="b"/>
                <a:pathLst>
                  <a:path w="84394" h="160451" extrusionOk="0">
                    <a:moveTo>
                      <a:pt x="40426" y="1"/>
                    </a:moveTo>
                    <a:cubicBezTo>
                      <a:pt x="18148" y="1"/>
                      <a:pt x="0" y="18148"/>
                      <a:pt x="0" y="40427"/>
                    </a:cubicBezTo>
                    <a:lnTo>
                      <a:pt x="0" y="160451"/>
                    </a:lnTo>
                    <a:lnTo>
                      <a:pt x="84394" y="160451"/>
                    </a:lnTo>
                    <a:lnTo>
                      <a:pt x="843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5594804" y="1428772"/>
                <a:ext cx="533764" cy="494533"/>
              </a:xfrm>
              <a:custGeom>
                <a:avLst/>
                <a:gdLst/>
                <a:ahLst/>
                <a:cxnLst/>
                <a:rect l="l" t="t" r="r" b="b"/>
                <a:pathLst>
                  <a:path w="32423" h="30040" extrusionOk="0">
                    <a:moveTo>
                      <a:pt x="16120" y="0"/>
                    </a:moveTo>
                    <a:cubicBezTo>
                      <a:pt x="9077" y="0"/>
                      <a:pt x="2919" y="5045"/>
                      <a:pt x="1549" y="12254"/>
                    </a:cubicBezTo>
                    <a:cubicBezTo>
                      <a:pt x="0" y="20405"/>
                      <a:pt x="5385" y="28225"/>
                      <a:pt x="13537" y="29774"/>
                    </a:cubicBezTo>
                    <a:cubicBezTo>
                      <a:pt x="14463" y="29953"/>
                      <a:pt x="15387" y="30040"/>
                      <a:pt x="16299" y="30040"/>
                    </a:cubicBezTo>
                    <a:cubicBezTo>
                      <a:pt x="23267" y="30040"/>
                      <a:pt x="29540" y="24995"/>
                      <a:pt x="30910" y="17786"/>
                    </a:cubicBezTo>
                    <a:cubicBezTo>
                      <a:pt x="32422" y="9635"/>
                      <a:pt x="27074" y="1815"/>
                      <a:pt x="18922" y="266"/>
                    </a:cubicBezTo>
                    <a:cubicBezTo>
                      <a:pt x="17979" y="87"/>
                      <a:pt x="17042" y="0"/>
                      <a:pt x="16120" y="0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4855830" y="2556502"/>
                <a:ext cx="1153741" cy="16"/>
              </a:xfrm>
              <a:custGeom>
                <a:avLst/>
                <a:gdLst/>
                <a:ahLst/>
                <a:cxnLst/>
                <a:rect l="l" t="t" r="r" b="b"/>
                <a:pathLst>
                  <a:path w="70083" h="1" fill="none" extrusionOk="0">
                    <a:moveTo>
                      <a:pt x="0" y="0"/>
                    </a:moveTo>
                    <a:lnTo>
                      <a:pt x="70082" y="0"/>
                    </a:lnTo>
                  </a:path>
                </a:pathLst>
              </a:custGeom>
              <a:noFill/>
              <a:ln w="15675" cap="flat" cmpd="sng">
                <a:solidFill>
                  <a:srgbClr val="000000"/>
                </a:solidFill>
                <a:prstDash val="solid"/>
                <a:miter lim="368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 flipH="1">
                <a:off x="5134285" y="3803375"/>
                <a:ext cx="615000" cy="721200"/>
              </a:xfrm>
              <a:prstGeom prst="round1Rect">
                <a:avLst>
                  <a:gd name="adj" fmla="val 43277"/>
                </a:avLst>
              </a:pr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9" name="Google Shape;199;p17"/>
            <p:cNvGrpSpPr/>
            <p:nvPr/>
          </p:nvGrpSpPr>
          <p:grpSpPr>
            <a:xfrm>
              <a:off x="4761975" y="1977988"/>
              <a:ext cx="1353600" cy="1617950"/>
              <a:chOff x="4761975" y="1977988"/>
              <a:chExt cx="1353600" cy="1617950"/>
            </a:xfrm>
          </p:grpSpPr>
          <p:sp>
            <p:nvSpPr>
              <p:cNvPr id="200" name="Google Shape;200;p17"/>
              <p:cNvSpPr/>
              <p:nvPr/>
            </p:nvSpPr>
            <p:spPr>
              <a:xfrm>
                <a:off x="4761975" y="1977988"/>
                <a:ext cx="13536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900" dirty="0">
                    <a:solidFill>
                      <a:srgbClr val="B33F62"/>
                    </a:solidFill>
                    <a:latin typeface="Fira Sans Extra Condensed Medium"/>
                    <a:sym typeface="Fira Sans Extra Condensed Medium"/>
                  </a:rPr>
                  <a:t>Delete </a:t>
                </a:r>
                <a:endParaRPr sz="1600" dirty="0">
                  <a:solidFill>
                    <a:srgbClr val="B33F62"/>
                  </a:solidFill>
                </a:endParaRPr>
              </a:p>
            </p:txBody>
          </p:sp>
          <p:sp>
            <p:nvSpPr>
              <p:cNvPr id="201" name="Google Shape;201;p17"/>
              <p:cNvSpPr txBox="1"/>
              <p:nvPr/>
            </p:nvSpPr>
            <p:spPr>
              <a:xfrm>
                <a:off x="4761975" y="2789838"/>
                <a:ext cx="13536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We can delete task one by one also we can delete all task in one click.</a:t>
                </a:r>
                <a:endParaRPr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02" name="Google Shape;202;p17"/>
            <p:cNvGrpSpPr/>
            <p:nvPr/>
          </p:nvGrpSpPr>
          <p:grpSpPr>
            <a:xfrm>
              <a:off x="5763905" y="1578258"/>
              <a:ext cx="195560" cy="195560"/>
              <a:chOff x="2654377" y="2809609"/>
              <a:chExt cx="75925" cy="75925"/>
            </a:xfrm>
          </p:grpSpPr>
          <p:sp>
            <p:nvSpPr>
              <p:cNvPr id="203" name="Google Shape;203;p17"/>
              <p:cNvSpPr/>
              <p:nvPr/>
            </p:nvSpPr>
            <p:spPr>
              <a:xfrm>
                <a:off x="2654377" y="2809609"/>
                <a:ext cx="75925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4612" fill="none" extrusionOk="0">
                    <a:moveTo>
                      <a:pt x="1" y="4611"/>
                    </a:moveTo>
                    <a:lnTo>
                      <a:pt x="4612" y="0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2654377" y="2809609"/>
                <a:ext cx="75925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4612" fill="none" extrusionOk="0">
                    <a:moveTo>
                      <a:pt x="4612" y="4611"/>
                    </a:moveTo>
                    <a:lnTo>
                      <a:pt x="1" y="0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D9E52-77AD-78F4-B5AD-4C7B2DE62F46}"/>
              </a:ext>
            </a:extLst>
          </p:cNvPr>
          <p:cNvSpPr txBox="1"/>
          <p:nvPr/>
        </p:nvSpPr>
        <p:spPr>
          <a:xfrm>
            <a:off x="6802094" y="3779041"/>
            <a:ext cx="48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📥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D099B-5DC2-35EB-1154-1745E81F8835}"/>
              </a:ext>
            </a:extLst>
          </p:cNvPr>
          <p:cNvSpPr txBox="1"/>
          <p:nvPr/>
        </p:nvSpPr>
        <p:spPr>
          <a:xfrm>
            <a:off x="5120870" y="3890133"/>
            <a:ext cx="480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🚮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A033E-F4A3-D482-72B4-49071D44F96C}"/>
              </a:ext>
            </a:extLst>
          </p:cNvPr>
          <p:cNvSpPr txBox="1"/>
          <p:nvPr/>
        </p:nvSpPr>
        <p:spPr>
          <a:xfrm>
            <a:off x="3313149" y="3843205"/>
            <a:ext cx="68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0" dirty="0">
                <a:solidFill>
                  <a:srgbClr val="E8EAED"/>
                </a:solidFill>
                <a:effectLst/>
                <a:latin typeface="Google Sans"/>
              </a:rPr>
              <a:t>📝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710275" y="303424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To-Do App Architecture Backend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02455-0058-F6CD-DCFD-6D855A982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t="6779" r="12275" b="13861"/>
          <a:stretch/>
        </p:blipFill>
        <p:spPr>
          <a:xfrm>
            <a:off x="710275" y="914401"/>
            <a:ext cx="6842502" cy="40818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5"/>
          <p:cNvSpPr txBox="1">
            <a:spLocks noGrp="1"/>
          </p:cNvSpPr>
          <p:nvPr>
            <p:ph type="title"/>
          </p:nvPr>
        </p:nvSpPr>
        <p:spPr>
          <a:xfrm>
            <a:off x="710275" y="22892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/>
          </a:p>
        </p:txBody>
      </p:sp>
      <p:grpSp>
        <p:nvGrpSpPr>
          <p:cNvPr id="858" name="Google Shape;660;p25">
            <a:extLst>
              <a:ext uri="{FF2B5EF4-FFF2-40B4-BE49-F238E27FC236}">
                <a16:creationId xmlns:a16="http://schemas.microsoft.com/office/drawing/2014/main" id="{1AC065A0-7206-9835-A97F-62B5875A6680}"/>
              </a:ext>
            </a:extLst>
          </p:cNvPr>
          <p:cNvGrpSpPr/>
          <p:nvPr/>
        </p:nvGrpSpPr>
        <p:grpSpPr>
          <a:xfrm>
            <a:off x="534156" y="1409522"/>
            <a:ext cx="2534012" cy="607001"/>
            <a:chOff x="4867216" y="1369498"/>
            <a:chExt cx="2946831" cy="607001"/>
          </a:xfrm>
        </p:grpSpPr>
        <p:grpSp>
          <p:nvGrpSpPr>
            <p:cNvPr id="867" name="Google Shape;661;p25">
              <a:extLst>
                <a:ext uri="{FF2B5EF4-FFF2-40B4-BE49-F238E27FC236}">
                  <a16:creationId xmlns:a16="http://schemas.microsoft.com/office/drawing/2014/main" id="{10088A3F-34BE-1126-501E-A475823AD18C}"/>
                </a:ext>
              </a:extLst>
            </p:cNvPr>
            <p:cNvGrpSpPr/>
            <p:nvPr/>
          </p:nvGrpSpPr>
          <p:grpSpPr>
            <a:xfrm>
              <a:off x="4867216" y="1369498"/>
              <a:ext cx="2946831" cy="607001"/>
              <a:chOff x="4627447" y="1369498"/>
              <a:chExt cx="2946831" cy="607001"/>
            </a:xfrm>
          </p:grpSpPr>
          <p:sp>
            <p:nvSpPr>
              <p:cNvPr id="869" name="Google Shape;662;p25">
                <a:extLst>
                  <a:ext uri="{FF2B5EF4-FFF2-40B4-BE49-F238E27FC236}">
                    <a16:creationId xmlns:a16="http://schemas.microsoft.com/office/drawing/2014/main" id="{F64633B0-06A6-D3D2-79DD-A8F66D9833AF}"/>
                  </a:ext>
                </a:extLst>
              </p:cNvPr>
              <p:cNvSpPr/>
              <p:nvPr/>
            </p:nvSpPr>
            <p:spPr>
              <a:xfrm>
                <a:off x="4627447" y="1369498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0" name="Google Shape;663;p25">
                <a:extLst>
                  <a:ext uri="{FF2B5EF4-FFF2-40B4-BE49-F238E27FC236}">
                    <a16:creationId xmlns:a16="http://schemas.microsoft.com/office/drawing/2014/main" id="{436E0F5D-CD71-FC30-ABFC-50048C3EE644}"/>
                  </a:ext>
                </a:extLst>
              </p:cNvPr>
              <p:cNvSpPr/>
              <p:nvPr/>
            </p:nvSpPr>
            <p:spPr>
              <a:xfrm>
                <a:off x="6889847" y="1460826"/>
                <a:ext cx="394157" cy="394157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26" extrusionOk="0">
                    <a:moveTo>
                      <a:pt x="9068" y="0"/>
                    </a:moveTo>
                    <a:cubicBezTo>
                      <a:pt x="4048" y="0"/>
                      <a:pt x="1" y="4203"/>
                      <a:pt x="1" y="9223"/>
                    </a:cubicBezTo>
                    <a:lnTo>
                      <a:pt x="1" y="21558"/>
                    </a:lnTo>
                    <a:cubicBezTo>
                      <a:pt x="1" y="26578"/>
                      <a:pt x="4048" y="30625"/>
                      <a:pt x="9068" y="30625"/>
                    </a:cubicBezTo>
                    <a:lnTo>
                      <a:pt x="21403" y="30625"/>
                    </a:lnTo>
                    <a:cubicBezTo>
                      <a:pt x="26423" y="30625"/>
                      <a:pt x="30626" y="26578"/>
                      <a:pt x="30626" y="21558"/>
                    </a:cubicBezTo>
                    <a:lnTo>
                      <a:pt x="30626" y="9223"/>
                    </a:lnTo>
                    <a:cubicBezTo>
                      <a:pt x="30626" y="4203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1" name="Google Shape;664;p25">
                <a:extLst>
                  <a:ext uri="{FF2B5EF4-FFF2-40B4-BE49-F238E27FC236}">
                    <a16:creationId xmlns:a16="http://schemas.microsoft.com/office/drawing/2014/main" id="{F85C5EFB-BD42-37C1-70F4-3EC2948C1D22}"/>
                  </a:ext>
                </a:extLst>
              </p:cNvPr>
              <p:cNvSpPr/>
              <p:nvPr/>
            </p:nvSpPr>
            <p:spPr>
              <a:xfrm>
                <a:off x="6919502" y="1531467"/>
                <a:ext cx="334818" cy="24225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68" name="Google Shape;665;p25">
              <a:extLst>
                <a:ext uri="{FF2B5EF4-FFF2-40B4-BE49-F238E27FC236}">
                  <a16:creationId xmlns:a16="http://schemas.microsoft.com/office/drawing/2014/main" id="{B3E45F41-1FE4-18D1-66FD-D02BF66DB479}"/>
                </a:ext>
              </a:extLst>
            </p:cNvPr>
            <p:cNvSpPr/>
            <p:nvPr/>
          </p:nvSpPr>
          <p:spPr>
            <a:xfrm flipH="1">
              <a:off x="5104564" y="1464048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"/>
                  <a:cs typeface="Fira Sans Extra Condensed"/>
                  <a:sym typeface="Fira Sans Extra Condensed Medium"/>
                </a:rPr>
                <a:t>HTML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2" name="Google Shape;676;p25">
            <a:extLst>
              <a:ext uri="{FF2B5EF4-FFF2-40B4-BE49-F238E27FC236}">
                <a16:creationId xmlns:a16="http://schemas.microsoft.com/office/drawing/2014/main" id="{A28AB6BF-79FA-0A64-4E85-696CB26D93B2}"/>
              </a:ext>
            </a:extLst>
          </p:cNvPr>
          <p:cNvGrpSpPr/>
          <p:nvPr/>
        </p:nvGrpSpPr>
        <p:grpSpPr>
          <a:xfrm>
            <a:off x="521538" y="2101192"/>
            <a:ext cx="2546631" cy="607001"/>
            <a:chOff x="5172016" y="2074183"/>
            <a:chExt cx="2946831" cy="607001"/>
          </a:xfrm>
        </p:grpSpPr>
        <p:grpSp>
          <p:nvGrpSpPr>
            <p:cNvPr id="873" name="Google Shape;677;p25">
              <a:extLst>
                <a:ext uri="{FF2B5EF4-FFF2-40B4-BE49-F238E27FC236}">
                  <a16:creationId xmlns:a16="http://schemas.microsoft.com/office/drawing/2014/main" id="{0D0C2ABA-A07F-052F-40E6-13E3B68A85B7}"/>
                </a:ext>
              </a:extLst>
            </p:cNvPr>
            <p:cNvGrpSpPr/>
            <p:nvPr/>
          </p:nvGrpSpPr>
          <p:grpSpPr>
            <a:xfrm>
              <a:off x="5172016" y="2074183"/>
              <a:ext cx="2946831" cy="607001"/>
              <a:chOff x="4225376" y="2058806"/>
              <a:chExt cx="2946831" cy="607001"/>
            </a:xfrm>
          </p:grpSpPr>
          <p:sp>
            <p:nvSpPr>
              <p:cNvPr id="875" name="Google Shape;678;p25">
                <a:extLst>
                  <a:ext uri="{FF2B5EF4-FFF2-40B4-BE49-F238E27FC236}">
                    <a16:creationId xmlns:a16="http://schemas.microsoft.com/office/drawing/2014/main" id="{6D3FD882-5B4B-5333-E120-F03739D465C7}"/>
                  </a:ext>
                </a:extLst>
              </p:cNvPr>
              <p:cNvSpPr/>
              <p:nvPr/>
            </p:nvSpPr>
            <p:spPr>
              <a:xfrm>
                <a:off x="4225376" y="2058806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6" name="Google Shape;679;p25">
                <a:extLst>
                  <a:ext uri="{FF2B5EF4-FFF2-40B4-BE49-F238E27FC236}">
                    <a16:creationId xmlns:a16="http://schemas.microsoft.com/office/drawing/2014/main" id="{D52F853A-0D91-B3DF-92DB-B49143428D2A}"/>
                  </a:ext>
                </a:extLst>
              </p:cNvPr>
              <p:cNvSpPr/>
              <p:nvPr/>
            </p:nvSpPr>
            <p:spPr>
              <a:xfrm>
                <a:off x="6487777" y="2161593"/>
                <a:ext cx="394157" cy="394157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26" extrusionOk="0">
                    <a:moveTo>
                      <a:pt x="9068" y="0"/>
                    </a:moveTo>
                    <a:cubicBezTo>
                      <a:pt x="4048" y="0"/>
                      <a:pt x="1" y="4203"/>
                      <a:pt x="1" y="9223"/>
                    </a:cubicBezTo>
                    <a:lnTo>
                      <a:pt x="1" y="21558"/>
                    </a:lnTo>
                    <a:cubicBezTo>
                      <a:pt x="1" y="26578"/>
                      <a:pt x="4048" y="30625"/>
                      <a:pt x="9068" y="30625"/>
                    </a:cubicBezTo>
                    <a:lnTo>
                      <a:pt x="21403" y="30625"/>
                    </a:lnTo>
                    <a:cubicBezTo>
                      <a:pt x="26423" y="30625"/>
                      <a:pt x="30626" y="26578"/>
                      <a:pt x="30626" y="21558"/>
                    </a:cubicBezTo>
                    <a:lnTo>
                      <a:pt x="30626" y="9223"/>
                    </a:lnTo>
                    <a:cubicBezTo>
                      <a:pt x="30626" y="4203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7" name="Google Shape;680;p25">
                <a:extLst>
                  <a:ext uri="{FF2B5EF4-FFF2-40B4-BE49-F238E27FC236}">
                    <a16:creationId xmlns:a16="http://schemas.microsoft.com/office/drawing/2014/main" id="{01136212-0B93-9DC3-B7BB-C6233DE3A264}"/>
                  </a:ext>
                </a:extLst>
              </p:cNvPr>
              <p:cNvSpPr/>
              <p:nvPr/>
            </p:nvSpPr>
            <p:spPr>
              <a:xfrm>
                <a:off x="6517431" y="2252992"/>
                <a:ext cx="334818" cy="24225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74" name="Google Shape;681;p25">
              <a:extLst>
                <a:ext uri="{FF2B5EF4-FFF2-40B4-BE49-F238E27FC236}">
                  <a16:creationId xmlns:a16="http://schemas.microsoft.com/office/drawing/2014/main" id="{B550398A-0312-D6CF-DFD1-095A6C0897F2}"/>
                </a:ext>
              </a:extLst>
            </p:cNvPr>
            <p:cNvSpPr/>
            <p:nvPr/>
          </p:nvSpPr>
          <p:spPr>
            <a:xfrm flipH="1">
              <a:off x="5409364" y="2165716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CSS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9" name="Google Shape;689;p25">
            <a:extLst>
              <a:ext uri="{FF2B5EF4-FFF2-40B4-BE49-F238E27FC236}">
                <a16:creationId xmlns:a16="http://schemas.microsoft.com/office/drawing/2014/main" id="{5185DC01-9639-5017-8F32-46FAD2BDB280}"/>
              </a:ext>
            </a:extLst>
          </p:cNvPr>
          <p:cNvGrpSpPr/>
          <p:nvPr/>
        </p:nvGrpSpPr>
        <p:grpSpPr>
          <a:xfrm>
            <a:off x="521538" y="2783914"/>
            <a:ext cx="2546631" cy="607001"/>
            <a:chOff x="5172016" y="2764647"/>
            <a:chExt cx="2946831" cy="607001"/>
          </a:xfrm>
        </p:grpSpPr>
        <p:grpSp>
          <p:nvGrpSpPr>
            <p:cNvPr id="884" name="Google Shape;690;p25">
              <a:extLst>
                <a:ext uri="{FF2B5EF4-FFF2-40B4-BE49-F238E27FC236}">
                  <a16:creationId xmlns:a16="http://schemas.microsoft.com/office/drawing/2014/main" id="{8EF83018-5ADF-3719-4C24-9C7F6370CDEC}"/>
                </a:ext>
              </a:extLst>
            </p:cNvPr>
            <p:cNvGrpSpPr/>
            <p:nvPr/>
          </p:nvGrpSpPr>
          <p:grpSpPr>
            <a:xfrm>
              <a:off x="5172016" y="2764647"/>
              <a:ext cx="2946831" cy="607001"/>
              <a:chOff x="3834474" y="2745255"/>
              <a:chExt cx="2946831" cy="607001"/>
            </a:xfrm>
          </p:grpSpPr>
          <p:sp>
            <p:nvSpPr>
              <p:cNvPr id="886" name="Google Shape;691;p25">
                <a:extLst>
                  <a:ext uri="{FF2B5EF4-FFF2-40B4-BE49-F238E27FC236}">
                    <a16:creationId xmlns:a16="http://schemas.microsoft.com/office/drawing/2014/main" id="{BFD89620-8A98-0E7F-DD14-1D9870830DB7}"/>
                  </a:ext>
                </a:extLst>
              </p:cNvPr>
              <p:cNvSpPr/>
              <p:nvPr/>
            </p:nvSpPr>
            <p:spPr>
              <a:xfrm>
                <a:off x="3834474" y="2745255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87" name="Google Shape;692;p25">
                <a:extLst>
                  <a:ext uri="{FF2B5EF4-FFF2-40B4-BE49-F238E27FC236}">
                    <a16:creationId xmlns:a16="http://schemas.microsoft.com/office/drawing/2014/main" id="{128A2267-3545-458D-5FB2-DB8860122CFD}"/>
                  </a:ext>
                </a:extLst>
              </p:cNvPr>
              <p:cNvSpPr/>
              <p:nvPr/>
            </p:nvSpPr>
            <p:spPr>
              <a:xfrm>
                <a:off x="6096874" y="2852186"/>
                <a:ext cx="394157" cy="394157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26" extrusionOk="0">
                    <a:moveTo>
                      <a:pt x="9068" y="0"/>
                    </a:moveTo>
                    <a:cubicBezTo>
                      <a:pt x="4048" y="0"/>
                      <a:pt x="1" y="4047"/>
                      <a:pt x="1" y="9223"/>
                    </a:cubicBezTo>
                    <a:lnTo>
                      <a:pt x="1" y="21403"/>
                    </a:lnTo>
                    <a:cubicBezTo>
                      <a:pt x="1" y="26578"/>
                      <a:pt x="4048" y="30625"/>
                      <a:pt x="9068" y="30625"/>
                    </a:cubicBezTo>
                    <a:lnTo>
                      <a:pt x="21403" y="30625"/>
                    </a:lnTo>
                    <a:cubicBezTo>
                      <a:pt x="26423" y="30625"/>
                      <a:pt x="30626" y="26578"/>
                      <a:pt x="30626" y="21403"/>
                    </a:cubicBezTo>
                    <a:lnTo>
                      <a:pt x="30626" y="9223"/>
                    </a:lnTo>
                    <a:cubicBezTo>
                      <a:pt x="30626" y="4047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88" name="Google Shape;693;p25">
                <a:extLst>
                  <a:ext uri="{FF2B5EF4-FFF2-40B4-BE49-F238E27FC236}">
                    <a16:creationId xmlns:a16="http://schemas.microsoft.com/office/drawing/2014/main" id="{F263B067-AD2B-EB1E-29B3-02FCB49E7CDF}"/>
                  </a:ext>
                </a:extLst>
              </p:cNvPr>
              <p:cNvSpPr/>
              <p:nvPr/>
            </p:nvSpPr>
            <p:spPr>
              <a:xfrm>
                <a:off x="6126529" y="2930062"/>
                <a:ext cx="334818" cy="24225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85" name="Google Shape;694;p25">
              <a:extLst>
                <a:ext uri="{FF2B5EF4-FFF2-40B4-BE49-F238E27FC236}">
                  <a16:creationId xmlns:a16="http://schemas.microsoft.com/office/drawing/2014/main" id="{0374681C-8B7C-D20B-8184-51B0D34F0CF7}"/>
                </a:ext>
              </a:extLst>
            </p:cNvPr>
            <p:cNvSpPr/>
            <p:nvPr/>
          </p:nvSpPr>
          <p:spPr>
            <a:xfrm flipH="1">
              <a:off x="5409364" y="2856180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Type Script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90" name="Google Shape;702;p25">
            <a:extLst>
              <a:ext uri="{FF2B5EF4-FFF2-40B4-BE49-F238E27FC236}">
                <a16:creationId xmlns:a16="http://schemas.microsoft.com/office/drawing/2014/main" id="{87874846-A7D0-1E33-51DB-1608DA3E8D87}"/>
              </a:ext>
            </a:extLst>
          </p:cNvPr>
          <p:cNvGrpSpPr/>
          <p:nvPr/>
        </p:nvGrpSpPr>
        <p:grpSpPr>
          <a:xfrm>
            <a:off x="521539" y="3466636"/>
            <a:ext cx="2546630" cy="607001"/>
            <a:chOff x="5172016" y="3446428"/>
            <a:chExt cx="2946831" cy="607001"/>
          </a:xfrm>
        </p:grpSpPr>
        <p:grpSp>
          <p:nvGrpSpPr>
            <p:cNvPr id="892" name="Google Shape;703;p25">
              <a:extLst>
                <a:ext uri="{FF2B5EF4-FFF2-40B4-BE49-F238E27FC236}">
                  <a16:creationId xmlns:a16="http://schemas.microsoft.com/office/drawing/2014/main" id="{2AC32084-E58F-6E97-3FE3-1CDF0C9AF997}"/>
                </a:ext>
              </a:extLst>
            </p:cNvPr>
            <p:cNvGrpSpPr/>
            <p:nvPr/>
          </p:nvGrpSpPr>
          <p:grpSpPr>
            <a:xfrm>
              <a:off x="5172016" y="3446428"/>
              <a:ext cx="2946831" cy="607001"/>
              <a:chOff x="4236545" y="3436607"/>
              <a:chExt cx="2946831" cy="607001"/>
            </a:xfrm>
          </p:grpSpPr>
          <p:sp>
            <p:nvSpPr>
              <p:cNvPr id="894" name="Google Shape;704;p25">
                <a:extLst>
                  <a:ext uri="{FF2B5EF4-FFF2-40B4-BE49-F238E27FC236}">
                    <a16:creationId xmlns:a16="http://schemas.microsoft.com/office/drawing/2014/main" id="{AC04E0C6-334C-4E2A-A11E-7D03B69F3DD9}"/>
                  </a:ext>
                </a:extLst>
              </p:cNvPr>
              <p:cNvSpPr/>
              <p:nvPr/>
            </p:nvSpPr>
            <p:spPr>
              <a:xfrm>
                <a:off x="4236545" y="3436607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95" name="Google Shape;705;p25">
                <a:extLst>
                  <a:ext uri="{FF2B5EF4-FFF2-40B4-BE49-F238E27FC236}">
                    <a16:creationId xmlns:a16="http://schemas.microsoft.com/office/drawing/2014/main" id="{560B4846-C815-3C69-D2CA-504F8DF6ECCF}"/>
                  </a:ext>
                </a:extLst>
              </p:cNvPr>
              <p:cNvSpPr/>
              <p:nvPr/>
            </p:nvSpPr>
            <p:spPr>
              <a:xfrm>
                <a:off x="6498945" y="3542779"/>
                <a:ext cx="394157" cy="394659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65" extrusionOk="0">
                    <a:moveTo>
                      <a:pt x="9068" y="0"/>
                    </a:moveTo>
                    <a:cubicBezTo>
                      <a:pt x="4048" y="0"/>
                      <a:pt x="1" y="4047"/>
                      <a:pt x="1" y="9067"/>
                    </a:cubicBezTo>
                    <a:lnTo>
                      <a:pt x="1" y="21403"/>
                    </a:lnTo>
                    <a:cubicBezTo>
                      <a:pt x="1" y="26422"/>
                      <a:pt x="4048" y="30664"/>
                      <a:pt x="9068" y="30664"/>
                    </a:cubicBezTo>
                    <a:lnTo>
                      <a:pt x="21403" y="30664"/>
                    </a:lnTo>
                    <a:cubicBezTo>
                      <a:pt x="26423" y="30664"/>
                      <a:pt x="30626" y="26422"/>
                      <a:pt x="30626" y="21403"/>
                    </a:cubicBezTo>
                    <a:lnTo>
                      <a:pt x="30626" y="9067"/>
                    </a:lnTo>
                    <a:cubicBezTo>
                      <a:pt x="30626" y="4047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96" name="Google Shape;706;p25">
                <a:extLst>
                  <a:ext uri="{FF2B5EF4-FFF2-40B4-BE49-F238E27FC236}">
                    <a16:creationId xmlns:a16="http://schemas.microsoft.com/office/drawing/2014/main" id="{6C6780C1-E24D-7A8F-AB5D-B8F5B45767CA}"/>
                  </a:ext>
                </a:extLst>
              </p:cNvPr>
              <p:cNvSpPr/>
              <p:nvPr/>
            </p:nvSpPr>
            <p:spPr>
              <a:xfrm>
                <a:off x="6574120" y="3623656"/>
                <a:ext cx="243760" cy="232862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774" extrusionOk="0">
                    <a:moveTo>
                      <a:pt x="7232" y="1143"/>
                    </a:moveTo>
                    <a:cubicBezTo>
                      <a:pt x="7377" y="1143"/>
                      <a:pt x="7522" y="1198"/>
                      <a:pt x="7633" y="1308"/>
                    </a:cubicBezTo>
                    <a:cubicBezTo>
                      <a:pt x="7851" y="1528"/>
                      <a:pt x="7854" y="1882"/>
                      <a:pt x="7639" y="2102"/>
                    </a:cubicBezTo>
                    <a:lnTo>
                      <a:pt x="5755" y="3986"/>
                    </a:lnTo>
                    <a:cubicBezTo>
                      <a:pt x="5532" y="4210"/>
                      <a:pt x="5532" y="4566"/>
                      <a:pt x="5755" y="4789"/>
                    </a:cubicBezTo>
                    <a:lnTo>
                      <a:pt x="7639" y="6673"/>
                    </a:lnTo>
                    <a:cubicBezTo>
                      <a:pt x="7854" y="6894"/>
                      <a:pt x="7851" y="7247"/>
                      <a:pt x="7633" y="7468"/>
                    </a:cubicBezTo>
                    <a:cubicBezTo>
                      <a:pt x="7522" y="7577"/>
                      <a:pt x="7377" y="7633"/>
                      <a:pt x="7232" y="7633"/>
                    </a:cubicBezTo>
                    <a:cubicBezTo>
                      <a:pt x="7090" y="7633"/>
                      <a:pt x="6948" y="7580"/>
                      <a:pt x="6839" y="7474"/>
                    </a:cubicBezTo>
                    <a:lnTo>
                      <a:pt x="6830" y="7468"/>
                    </a:lnTo>
                    <a:lnTo>
                      <a:pt x="4946" y="5650"/>
                    </a:lnTo>
                    <a:cubicBezTo>
                      <a:pt x="4836" y="5544"/>
                      <a:pt x="4695" y="5491"/>
                      <a:pt x="4554" y="5491"/>
                    </a:cubicBezTo>
                    <a:cubicBezTo>
                      <a:pt x="4412" y="5491"/>
                      <a:pt x="4271" y="5544"/>
                      <a:pt x="4161" y="5650"/>
                    </a:cubicBezTo>
                    <a:lnTo>
                      <a:pt x="2277" y="7468"/>
                    </a:lnTo>
                    <a:lnTo>
                      <a:pt x="2268" y="7474"/>
                    </a:lnTo>
                    <a:cubicBezTo>
                      <a:pt x="2159" y="7580"/>
                      <a:pt x="2017" y="7633"/>
                      <a:pt x="1875" y="7633"/>
                    </a:cubicBezTo>
                    <a:cubicBezTo>
                      <a:pt x="1730" y="7633"/>
                      <a:pt x="1585" y="7577"/>
                      <a:pt x="1474" y="7468"/>
                    </a:cubicBezTo>
                    <a:cubicBezTo>
                      <a:pt x="1256" y="7247"/>
                      <a:pt x="1253" y="6894"/>
                      <a:pt x="1468" y="6673"/>
                    </a:cubicBezTo>
                    <a:lnTo>
                      <a:pt x="3352" y="4789"/>
                    </a:lnTo>
                    <a:cubicBezTo>
                      <a:pt x="3575" y="4566"/>
                      <a:pt x="3575" y="4210"/>
                      <a:pt x="3352" y="3986"/>
                    </a:cubicBezTo>
                    <a:lnTo>
                      <a:pt x="1468" y="2102"/>
                    </a:lnTo>
                    <a:cubicBezTo>
                      <a:pt x="1253" y="1882"/>
                      <a:pt x="1256" y="1528"/>
                      <a:pt x="1474" y="1308"/>
                    </a:cubicBezTo>
                    <a:cubicBezTo>
                      <a:pt x="1585" y="1198"/>
                      <a:pt x="1730" y="1143"/>
                      <a:pt x="1875" y="1143"/>
                    </a:cubicBezTo>
                    <a:cubicBezTo>
                      <a:pt x="2017" y="1143"/>
                      <a:pt x="2159" y="1196"/>
                      <a:pt x="2268" y="1302"/>
                    </a:cubicBezTo>
                    <a:lnTo>
                      <a:pt x="2277" y="1308"/>
                    </a:lnTo>
                    <a:lnTo>
                      <a:pt x="4161" y="3126"/>
                    </a:lnTo>
                    <a:cubicBezTo>
                      <a:pt x="4271" y="3231"/>
                      <a:pt x="4412" y="3284"/>
                      <a:pt x="4554" y="3284"/>
                    </a:cubicBezTo>
                    <a:cubicBezTo>
                      <a:pt x="4695" y="3284"/>
                      <a:pt x="4836" y="3231"/>
                      <a:pt x="4946" y="3126"/>
                    </a:cubicBezTo>
                    <a:lnTo>
                      <a:pt x="6830" y="1308"/>
                    </a:lnTo>
                    <a:lnTo>
                      <a:pt x="6839" y="1302"/>
                    </a:lnTo>
                    <a:cubicBezTo>
                      <a:pt x="6948" y="1196"/>
                      <a:pt x="7090" y="1143"/>
                      <a:pt x="7232" y="1143"/>
                    </a:cubicBezTo>
                    <a:close/>
                    <a:moveTo>
                      <a:pt x="1865" y="0"/>
                    </a:moveTo>
                    <a:cubicBezTo>
                      <a:pt x="1430" y="0"/>
                      <a:pt x="995" y="166"/>
                      <a:pt x="664" y="499"/>
                    </a:cubicBezTo>
                    <a:cubicBezTo>
                      <a:pt x="0" y="1163"/>
                      <a:pt x="3" y="2241"/>
                      <a:pt x="667" y="2902"/>
                    </a:cubicBezTo>
                    <a:lnTo>
                      <a:pt x="2153" y="4388"/>
                    </a:lnTo>
                    <a:lnTo>
                      <a:pt x="667" y="5873"/>
                    </a:lnTo>
                    <a:cubicBezTo>
                      <a:pt x="0" y="6535"/>
                      <a:pt x="0" y="7610"/>
                      <a:pt x="661" y="8274"/>
                    </a:cubicBezTo>
                    <a:cubicBezTo>
                      <a:pt x="995" y="8607"/>
                      <a:pt x="1431" y="8774"/>
                      <a:pt x="1868" y="8774"/>
                    </a:cubicBezTo>
                    <a:cubicBezTo>
                      <a:pt x="2301" y="8774"/>
                      <a:pt x="2734" y="8609"/>
                      <a:pt x="3065" y="8280"/>
                    </a:cubicBezTo>
                    <a:lnTo>
                      <a:pt x="4554" y="6846"/>
                    </a:lnTo>
                    <a:lnTo>
                      <a:pt x="6042" y="8280"/>
                    </a:lnTo>
                    <a:cubicBezTo>
                      <a:pt x="6373" y="8609"/>
                      <a:pt x="6806" y="8774"/>
                      <a:pt x="7239" y="8774"/>
                    </a:cubicBezTo>
                    <a:cubicBezTo>
                      <a:pt x="7675" y="8774"/>
                      <a:pt x="8111" y="8607"/>
                      <a:pt x="8443" y="8274"/>
                    </a:cubicBezTo>
                    <a:cubicBezTo>
                      <a:pt x="9104" y="7610"/>
                      <a:pt x="9104" y="6535"/>
                      <a:pt x="8440" y="5873"/>
                    </a:cubicBezTo>
                    <a:lnTo>
                      <a:pt x="6957" y="4388"/>
                    </a:lnTo>
                    <a:lnTo>
                      <a:pt x="8440" y="2902"/>
                    </a:lnTo>
                    <a:cubicBezTo>
                      <a:pt x="8760" y="2585"/>
                      <a:pt x="8938" y="2153"/>
                      <a:pt x="8938" y="1703"/>
                    </a:cubicBezTo>
                    <a:cubicBezTo>
                      <a:pt x="8938" y="1018"/>
                      <a:pt x="8524" y="399"/>
                      <a:pt x="7893" y="133"/>
                    </a:cubicBezTo>
                    <a:cubicBezTo>
                      <a:pt x="7682" y="46"/>
                      <a:pt x="7460" y="3"/>
                      <a:pt x="7239" y="3"/>
                    </a:cubicBezTo>
                    <a:cubicBezTo>
                      <a:pt x="6799" y="3"/>
                      <a:pt x="6366" y="174"/>
                      <a:pt x="6042" y="496"/>
                    </a:cubicBezTo>
                    <a:lnTo>
                      <a:pt x="4554" y="1930"/>
                    </a:lnTo>
                    <a:lnTo>
                      <a:pt x="3065" y="496"/>
                    </a:lnTo>
                    <a:cubicBezTo>
                      <a:pt x="2733" y="165"/>
                      <a:pt x="2299" y="0"/>
                      <a:pt x="1865" y="0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893" name="Google Shape;707;p25">
              <a:extLst>
                <a:ext uri="{FF2B5EF4-FFF2-40B4-BE49-F238E27FC236}">
                  <a16:creationId xmlns:a16="http://schemas.microsoft.com/office/drawing/2014/main" id="{1BA637FF-3CEA-D05E-FB13-FDD1C16AE2B4}"/>
                </a:ext>
              </a:extLst>
            </p:cNvPr>
            <p:cNvSpPr/>
            <p:nvPr/>
          </p:nvSpPr>
          <p:spPr>
            <a:xfrm flipH="1">
              <a:off x="5409364" y="3528140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Angular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98" name="Google Shape;711;p25">
            <a:extLst>
              <a:ext uri="{FF2B5EF4-FFF2-40B4-BE49-F238E27FC236}">
                <a16:creationId xmlns:a16="http://schemas.microsoft.com/office/drawing/2014/main" id="{C5C95570-446E-84B1-0658-0FF58183EB96}"/>
              </a:ext>
            </a:extLst>
          </p:cNvPr>
          <p:cNvGrpSpPr/>
          <p:nvPr/>
        </p:nvGrpSpPr>
        <p:grpSpPr>
          <a:xfrm>
            <a:off x="521535" y="4149351"/>
            <a:ext cx="2546631" cy="607014"/>
            <a:chOff x="5172014" y="4122696"/>
            <a:chExt cx="2946831" cy="607014"/>
          </a:xfrm>
        </p:grpSpPr>
        <p:grpSp>
          <p:nvGrpSpPr>
            <p:cNvPr id="903" name="Google Shape;712;p25">
              <a:extLst>
                <a:ext uri="{FF2B5EF4-FFF2-40B4-BE49-F238E27FC236}">
                  <a16:creationId xmlns:a16="http://schemas.microsoft.com/office/drawing/2014/main" id="{7440BE21-3276-D2DB-C0C9-5AF59CEBEC99}"/>
                </a:ext>
              </a:extLst>
            </p:cNvPr>
            <p:cNvGrpSpPr/>
            <p:nvPr/>
          </p:nvGrpSpPr>
          <p:grpSpPr>
            <a:xfrm>
              <a:off x="5172014" y="4122696"/>
              <a:ext cx="2946831" cy="607014"/>
              <a:chOff x="4638614" y="4125192"/>
              <a:chExt cx="2946831" cy="607014"/>
            </a:xfrm>
          </p:grpSpPr>
          <p:sp>
            <p:nvSpPr>
              <p:cNvPr id="905" name="Google Shape;713;p25">
                <a:extLst>
                  <a:ext uri="{FF2B5EF4-FFF2-40B4-BE49-F238E27FC236}">
                    <a16:creationId xmlns:a16="http://schemas.microsoft.com/office/drawing/2014/main" id="{0951AE6B-2702-BA61-85BD-7401DE0884B6}"/>
                  </a:ext>
                </a:extLst>
              </p:cNvPr>
              <p:cNvSpPr/>
              <p:nvPr/>
            </p:nvSpPr>
            <p:spPr>
              <a:xfrm>
                <a:off x="4638614" y="4125192"/>
                <a:ext cx="2946831" cy="607014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5" extrusionOk="0">
                    <a:moveTo>
                      <a:pt x="12648" y="1"/>
                    </a:moveTo>
                    <a:cubicBezTo>
                      <a:pt x="5682" y="1"/>
                      <a:pt x="1" y="5643"/>
                      <a:pt x="1" y="12648"/>
                    </a:cubicBezTo>
                    <a:lnTo>
                      <a:pt x="1" y="34517"/>
                    </a:lnTo>
                    <a:cubicBezTo>
                      <a:pt x="1" y="41483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3"/>
                      <a:pt x="228968" y="34517"/>
                    </a:cubicBezTo>
                    <a:lnTo>
                      <a:pt x="228968" y="12648"/>
                    </a:lnTo>
                    <a:cubicBezTo>
                      <a:pt x="228968" y="5643"/>
                      <a:pt x="223287" y="1"/>
                      <a:pt x="216322" y="1"/>
                    </a:cubicBezTo>
                    <a:close/>
                  </a:path>
                </a:pathLst>
              </a:custGeom>
              <a:solidFill>
                <a:srgbClr val="1E54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06" name="Google Shape;714;p25">
                <a:extLst>
                  <a:ext uri="{FF2B5EF4-FFF2-40B4-BE49-F238E27FC236}">
                    <a16:creationId xmlns:a16="http://schemas.microsoft.com/office/drawing/2014/main" id="{412DE0E1-E6D1-D0BD-44CC-9C00A6994FA1}"/>
                  </a:ext>
                </a:extLst>
              </p:cNvPr>
              <p:cNvSpPr/>
              <p:nvPr/>
            </p:nvSpPr>
            <p:spPr>
              <a:xfrm>
                <a:off x="6901016" y="4231364"/>
                <a:ext cx="394157" cy="394659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65" extrusionOk="0">
                    <a:moveTo>
                      <a:pt x="9068" y="0"/>
                    </a:moveTo>
                    <a:cubicBezTo>
                      <a:pt x="4048" y="0"/>
                      <a:pt x="1" y="4047"/>
                      <a:pt x="1" y="9262"/>
                    </a:cubicBezTo>
                    <a:lnTo>
                      <a:pt x="1" y="21403"/>
                    </a:lnTo>
                    <a:cubicBezTo>
                      <a:pt x="1" y="26578"/>
                      <a:pt x="4048" y="30664"/>
                      <a:pt x="9068" y="30664"/>
                    </a:cubicBezTo>
                    <a:lnTo>
                      <a:pt x="21403" y="30664"/>
                    </a:lnTo>
                    <a:cubicBezTo>
                      <a:pt x="26423" y="30664"/>
                      <a:pt x="30626" y="26578"/>
                      <a:pt x="30626" y="21403"/>
                    </a:cubicBezTo>
                    <a:lnTo>
                      <a:pt x="30626" y="9262"/>
                    </a:lnTo>
                    <a:cubicBezTo>
                      <a:pt x="30626" y="4047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07" name="Google Shape;715;p25">
                <a:extLst>
                  <a:ext uri="{FF2B5EF4-FFF2-40B4-BE49-F238E27FC236}">
                    <a16:creationId xmlns:a16="http://schemas.microsoft.com/office/drawing/2014/main" id="{D5EF23D8-64CF-8C19-54B0-88C71017D27B}"/>
                  </a:ext>
                </a:extLst>
              </p:cNvPr>
              <p:cNvSpPr/>
              <p:nvPr/>
            </p:nvSpPr>
            <p:spPr>
              <a:xfrm>
                <a:off x="6976198" y="4312231"/>
                <a:ext cx="243760" cy="232862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774" extrusionOk="0">
                    <a:moveTo>
                      <a:pt x="7232" y="1143"/>
                    </a:moveTo>
                    <a:cubicBezTo>
                      <a:pt x="7377" y="1143"/>
                      <a:pt x="7522" y="1198"/>
                      <a:pt x="7633" y="1308"/>
                    </a:cubicBezTo>
                    <a:cubicBezTo>
                      <a:pt x="7851" y="1528"/>
                      <a:pt x="7854" y="1882"/>
                      <a:pt x="7639" y="2102"/>
                    </a:cubicBezTo>
                    <a:lnTo>
                      <a:pt x="5755" y="3986"/>
                    </a:lnTo>
                    <a:cubicBezTo>
                      <a:pt x="5532" y="4210"/>
                      <a:pt x="5532" y="4566"/>
                      <a:pt x="5755" y="4789"/>
                    </a:cubicBezTo>
                    <a:lnTo>
                      <a:pt x="7639" y="6673"/>
                    </a:lnTo>
                    <a:cubicBezTo>
                      <a:pt x="7854" y="6894"/>
                      <a:pt x="7851" y="7247"/>
                      <a:pt x="7633" y="7468"/>
                    </a:cubicBezTo>
                    <a:cubicBezTo>
                      <a:pt x="7522" y="7577"/>
                      <a:pt x="7377" y="7633"/>
                      <a:pt x="7232" y="7633"/>
                    </a:cubicBezTo>
                    <a:cubicBezTo>
                      <a:pt x="7090" y="7633"/>
                      <a:pt x="6948" y="7580"/>
                      <a:pt x="6839" y="7474"/>
                    </a:cubicBezTo>
                    <a:lnTo>
                      <a:pt x="6830" y="7468"/>
                    </a:lnTo>
                    <a:lnTo>
                      <a:pt x="4946" y="5650"/>
                    </a:lnTo>
                    <a:cubicBezTo>
                      <a:pt x="4836" y="5544"/>
                      <a:pt x="4695" y="5491"/>
                      <a:pt x="4554" y="5491"/>
                    </a:cubicBezTo>
                    <a:cubicBezTo>
                      <a:pt x="4412" y="5491"/>
                      <a:pt x="4271" y="5544"/>
                      <a:pt x="4161" y="5650"/>
                    </a:cubicBezTo>
                    <a:lnTo>
                      <a:pt x="2277" y="7468"/>
                    </a:lnTo>
                    <a:lnTo>
                      <a:pt x="2268" y="7474"/>
                    </a:lnTo>
                    <a:cubicBezTo>
                      <a:pt x="2159" y="7580"/>
                      <a:pt x="2017" y="7633"/>
                      <a:pt x="1875" y="7633"/>
                    </a:cubicBezTo>
                    <a:cubicBezTo>
                      <a:pt x="1730" y="7633"/>
                      <a:pt x="1585" y="7577"/>
                      <a:pt x="1474" y="7468"/>
                    </a:cubicBezTo>
                    <a:cubicBezTo>
                      <a:pt x="1256" y="7247"/>
                      <a:pt x="1253" y="6894"/>
                      <a:pt x="1468" y="6673"/>
                    </a:cubicBezTo>
                    <a:lnTo>
                      <a:pt x="3352" y="4789"/>
                    </a:lnTo>
                    <a:cubicBezTo>
                      <a:pt x="3575" y="4566"/>
                      <a:pt x="3575" y="4210"/>
                      <a:pt x="3352" y="3986"/>
                    </a:cubicBezTo>
                    <a:lnTo>
                      <a:pt x="1468" y="2102"/>
                    </a:lnTo>
                    <a:cubicBezTo>
                      <a:pt x="1253" y="1882"/>
                      <a:pt x="1256" y="1528"/>
                      <a:pt x="1474" y="1308"/>
                    </a:cubicBezTo>
                    <a:cubicBezTo>
                      <a:pt x="1585" y="1198"/>
                      <a:pt x="1730" y="1143"/>
                      <a:pt x="1875" y="1143"/>
                    </a:cubicBezTo>
                    <a:cubicBezTo>
                      <a:pt x="2017" y="1143"/>
                      <a:pt x="2159" y="1196"/>
                      <a:pt x="2268" y="1302"/>
                    </a:cubicBezTo>
                    <a:lnTo>
                      <a:pt x="2277" y="1308"/>
                    </a:lnTo>
                    <a:lnTo>
                      <a:pt x="4161" y="3126"/>
                    </a:lnTo>
                    <a:cubicBezTo>
                      <a:pt x="4271" y="3231"/>
                      <a:pt x="4412" y="3284"/>
                      <a:pt x="4554" y="3284"/>
                    </a:cubicBezTo>
                    <a:cubicBezTo>
                      <a:pt x="4695" y="3284"/>
                      <a:pt x="4836" y="3231"/>
                      <a:pt x="4946" y="3126"/>
                    </a:cubicBezTo>
                    <a:lnTo>
                      <a:pt x="6830" y="1308"/>
                    </a:lnTo>
                    <a:lnTo>
                      <a:pt x="6839" y="1302"/>
                    </a:lnTo>
                    <a:cubicBezTo>
                      <a:pt x="6948" y="1196"/>
                      <a:pt x="7090" y="1143"/>
                      <a:pt x="7232" y="1143"/>
                    </a:cubicBezTo>
                    <a:close/>
                    <a:moveTo>
                      <a:pt x="1865" y="0"/>
                    </a:moveTo>
                    <a:cubicBezTo>
                      <a:pt x="1430" y="0"/>
                      <a:pt x="995" y="166"/>
                      <a:pt x="664" y="499"/>
                    </a:cubicBezTo>
                    <a:cubicBezTo>
                      <a:pt x="0" y="1163"/>
                      <a:pt x="3" y="2241"/>
                      <a:pt x="667" y="2902"/>
                    </a:cubicBezTo>
                    <a:lnTo>
                      <a:pt x="2153" y="4388"/>
                    </a:lnTo>
                    <a:lnTo>
                      <a:pt x="667" y="5873"/>
                    </a:lnTo>
                    <a:cubicBezTo>
                      <a:pt x="0" y="6535"/>
                      <a:pt x="0" y="7610"/>
                      <a:pt x="661" y="8274"/>
                    </a:cubicBezTo>
                    <a:cubicBezTo>
                      <a:pt x="995" y="8607"/>
                      <a:pt x="1431" y="8774"/>
                      <a:pt x="1868" y="8774"/>
                    </a:cubicBezTo>
                    <a:cubicBezTo>
                      <a:pt x="2301" y="8774"/>
                      <a:pt x="2734" y="8609"/>
                      <a:pt x="3065" y="8280"/>
                    </a:cubicBezTo>
                    <a:lnTo>
                      <a:pt x="4554" y="6846"/>
                    </a:lnTo>
                    <a:lnTo>
                      <a:pt x="6042" y="8280"/>
                    </a:lnTo>
                    <a:cubicBezTo>
                      <a:pt x="6373" y="8609"/>
                      <a:pt x="6806" y="8774"/>
                      <a:pt x="7239" y="8774"/>
                    </a:cubicBezTo>
                    <a:cubicBezTo>
                      <a:pt x="7675" y="8774"/>
                      <a:pt x="8111" y="8607"/>
                      <a:pt x="8443" y="8274"/>
                    </a:cubicBezTo>
                    <a:cubicBezTo>
                      <a:pt x="9104" y="7610"/>
                      <a:pt x="9104" y="6535"/>
                      <a:pt x="8440" y="5873"/>
                    </a:cubicBezTo>
                    <a:lnTo>
                      <a:pt x="6957" y="4388"/>
                    </a:lnTo>
                    <a:lnTo>
                      <a:pt x="8440" y="2902"/>
                    </a:lnTo>
                    <a:cubicBezTo>
                      <a:pt x="8760" y="2585"/>
                      <a:pt x="8938" y="2153"/>
                      <a:pt x="8938" y="1703"/>
                    </a:cubicBezTo>
                    <a:cubicBezTo>
                      <a:pt x="8938" y="1018"/>
                      <a:pt x="8524" y="399"/>
                      <a:pt x="7893" y="133"/>
                    </a:cubicBezTo>
                    <a:cubicBezTo>
                      <a:pt x="7682" y="46"/>
                      <a:pt x="7460" y="3"/>
                      <a:pt x="7239" y="3"/>
                    </a:cubicBezTo>
                    <a:cubicBezTo>
                      <a:pt x="6799" y="3"/>
                      <a:pt x="6366" y="174"/>
                      <a:pt x="6042" y="496"/>
                    </a:cubicBezTo>
                    <a:lnTo>
                      <a:pt x="4554" y="1930"/>
                    </a:lnTo>
                    <a:lnTo>
                      <a:pt x="3065" y="496"/>
                    </a:lnTo>
                    <a:cubicBezTo>
                      <a:pt x="2733" y="165"/>
                      <a:pt x="2299" y="0"/>
                      <a:pt x="1865" y="0"/>
                    </a:cubicBezTo>
                    <a:close/>
                  </a:path>
                </a:pathLst>
              </a:custGeom>
              <a:solidFill>
                <a:srgbClr val="1E54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04" name="Google Shape;716;p25">
              <a:extLst>
                <a:ext uri="{FF2B5EF4-FFF2-40B4-BE49-F238E27FC236}">
                  <a16:creationId xmlns:a16="http://schemas.microsoft.com/office/drawing/2014/main" id="{37D20E6E-EF9C-845C-F440-144BDAFDCE1C}"/>
                </a:ext>
              </a:extLst>
            </p:cNvPr>
            <p:cNvSpPr/>
            <p:nvPr/>
          </p:nvSpPr>
          <p:spPr>
            <a:xfrm flipH="1">
              <a:off x="5409363" y="4214236"/>
              <a:ext cx="191006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>
                <a:buSzPts val="1100"/>
              </a:pPr>
              <a:r>
                <a:rPr lang="en-I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Angular Material</a:t>
              </a:r>
              <a:endParaRPr lang="en-IN"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59" name="Google Shape;660;p25">
            <a:extLst>
              <a:ext uri="{FF2B5EF4-FFF2-40B4-BE49-F238E27FC236}">
                <a16:creationId xmlns:a16="http://schemas.microsoft.com/office/drawing/2014/main" id="{3DA9C430-DB2A-737B-2F8C-9C47CDAF2DDC}"/>
              </a:ext>
            </a:extLst>
          </p:cNvPr>
          <p:cNvGrpSpPr/>
          <p:nvPr/>
        </p:nvGrpSpPr>
        <p:grpSpPr>
          <a:xfrm>
            <a:off x="3342007" y="1409522"/>
            <a:ext cx="2534012" cy="607001"/>
            <a:chOff x="4867216" y="1369498"/>
            <a:chExt cx="2946831" cy="607001"/>
          </a:xfrm>
        </p:grpSpPr>
        <p:grpSp>
          <p:nvGrpSpPr>
            <p:cNvPr id="960" name="Google Shape;661;p25">
              <a:extLst>
                <a:ext uri="{FF2B5EF4-FFF2-40B4-BE49-F238E27FC236}">
                  <a16:creationId xmlns:a16="http://schemas.microsoft.com/office/drawing/2014/main" id="{28314A0B-6445-C7F3-9189-2BAC4F05901B}"/>
                </a:ext>
              </a:extLst>
            </p:cNvPr>
            <p:cNvGrpSpPr/>
            <p:nvPr/>
          </p:nvGrpSpPr>
          <p:grpSpPr>
            <a:xfrm>
              <a:off x="4867216" y="1369498"/>
              <a:ext cx="2946831" cy="607001"/>
              <a:chOff x="4627447" y="1369498"/>
              <a:chExt cx="2946831" cy="607001"/>
            </a:xfrm>
          </p:grpSpPr>
          <p:sp>
            <p:nvSpPr>
              <p:cNvPr id="962" name="Google Shape;662;p25">
                <a:extLst>
                  <a:ext uri="{FF2B5EF4-FFF2-40B4-BE49-F238E27FC236}">
                    <a16:creationId xmlns:a16="http://schemas.microsoft.com/office/drawing/2014/main" id="{8736C47D-D25D-4CB9-12F0-DFF08BB1062F}"/>
                  </a:ext>
                </a:extLst>
              </p:cNvPr>
              <p:cNvSpPr/>
              <p:nvPr/>
            </p:nvSpPr>
            <p:spPr>
              <a:xfrm>
                <a:off x="4627447" y="1369498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63" name="Google Shape;663;p25">
                <a:extLst>
                  <a:ext uri="{FF2B5EF4-FFF2-40B4-BE49-F238E27FC236}">
                    <a16:creationId xmlns:a16="http://schemas.microsoft.com/office/drawing/2014/main" id="{BA7F00B8-AB5F-82CD-3D15-36A3084EDBAD}"/>
                  </a:ext>
                </a:extLst>
              </p:cNvPr>
              <p:cNvSpPr/>
              <p:nvPr/>
            </p:nvSpPr>
            <p:spPr>
              <a:xfrm>
                <a:off x="6889847" y="1460826"/>
                <a:ext cx="394157" cy="394157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26" extrusionOk="0">
                    <a:moveTo>
                      <a:pt x="9068" y="0"/>
                    </a:moveTo>
                    <a:cubicBezTo>
                      <a:pt x="4048" y="0"/>
                      <a:pt x="1" y="4203"/>
                      <a:pt x="1" y="9223"/>
                    </a:cubicBezTo>
                    <a:lnTo>
                      <a:pt x="1" y="21558"/>
                    </a:lnTo>
                    <a:cubicBezTo>
                      <a:pt x="1" y="26578"/>
                      <a:pt x="4048" y="30625"/>
                      <a:pt x="9068" y="30625"/>
                    </a:cubicBezTo>
                    <a:lnTo>
                      <a:pt x="21403" y="30625"/>
                    </a:lnTo>
                    <a:cubicBezTo>
                      <a:pt x="26423" y="30625"/>
                      <a:pt x="30626" y="26578"/>
                      <a:pt x="30626" y="21558"/>
                    </a:cubicBezTo>
                    <a:lnTo>
                      <a:pt x="30626" y="9223"/>
                    </a:lnTo>
                    <a:cubicBezTo>
                      <a:pt x="30626" y="4203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64" name="Google Shape;664;p25">
                <a:extLst>
                  <a:ext uri="{FF2B5EF4-FFF2-40B4-BE49-F238E27FC236}">
                    <a16:creationId xmlns:a16="http://schemas.microsoft.com/office/drawing/2014/main" id="{1ED5A612-3436-887A-D690-D8B8FAC7252E}"/>
                  </a:ext>
                </a:extLst>
              </p:cNvPr>
              <p:cNvSpPr/>
              <p:nvPr/>
            </p:nvSpPr>
            <p:spPr>
              <a:xfrm>
                <a:off x="6919502" y="1531467"/>
                <a:ext cx="334818" cy="24225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61" name="Google Shape;665;p25">
              <a:extLst>
                <a:ext uri="{FF2B5EF4-FFF2-40B4-BE49-F238E27FC236}">
                  <a16:creationId xmlns:a16="http://schemas.microsoft.com/office/drawing/2014/main" id="{357CD8AB-FDAE-1B0F-B68E-DE2D46009FFF}"/>
                </a:ext>
              </a:extLst>
            </p:cNvPr>
            <p:cNvSpPr/>
            <p:nvPr/>
          </p:nvSpPr>
          <p:spPr>
            <a:xfrm flipH="1">
              <a:off x="5130764" y="1400219"/>
              <a:ext cx="1984024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algn="just">
                <a:buSzPts val="1100"/>
              </a:pPr>
              <a:endParaRPr lang="en-IN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algn="just">
                <a:buSzPts val="1100"/>
              </a:pPr>
              <a:r>
                <a:rPr lang="en-I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Spring Boot</a:t>
              </a:r>
              <a:endParaRPr lang="en-IN"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65" name="Google Shape;676;p25">
            <a:extLst>
              <a:ext uri="{FF2B5EF4-FFF2-40B4-BE49-F238E27FC236}">
                <a16:creationId xmlns:a16="http://schemas.microsoft.com/office/drawing/2014/main" id="{ACBD576D-6559-085A-82CA-7363447F2611}"/>
              </a:ext>
            </a:extLst>
          </p:cNvPr>
          <p:cNvGrpSpPr/>
          <p:nvPr/>
        </p:nvGrpSpPr>
        <p:grpSpPr>
          <a:xfrm>
            <a:off x="3329389" y="2101192"/>
            <a:ext cx="2546631" cy="607001"/>
            <a:chOff x="5172016" y="2074183"/>
            <a:chExt cx="2946831" cy="607001"/>
          </a:xfrm>
        </p:grpSpPr>
        <p:grpSp>
          <p:nvGrpSpPr>
            <p:cNvPr id="966" name="Google Shape;677;p25">
              <a:extLst>
                <a:ext uri="{FF2B5EF4-FFF2-40B4-BE49-F238E27FC236}">
                  <a16:creationId xmlns:a16="http://schemas.microsoft.com/office/drawing/2014/main" id="{20C7255C-D66E-CAFF-C7CB-65FEC01881EA}"/>
                </a:ext>
              </a:extLst>
            </p:cNvPr>
            <p:cNvGrpSpPr/>
            <p:nvPr/>
          </p:nvGrpSpPr>
          <p:grpSpPr>
            <a:xfrm>
              <a:off x="5172016" y="2074183"/>
              <a:ext cx="2946831" cy="607001"/>
              <a:chOff x="4225376" y="2058806"/>
              <a:chExt cx="2946831" cy="607001"/>
            </a:xfrm>
          </p:grpSpPr>
          <p:sp>
            <p:nvSpPr>
              <p:cNvPr id="968" name="Google Shape;678;p25">
                <a:extLst>
                  <a:ext uri="{FF2B5EF4-FFF2-40B4-BE49-F238E27FC236}">
                    <a16:creationId xmlns:a16="http://schemas.microsoft.com/office/drawing/2014/main" id="{489C8052-C17E-3D63-8B36-650F394A8FD9}"/>
                  </a:ext>
                </a:extLst>
              </p:cNvPr>
              <p:cNvSpPr/>
              <p:nvPr/>
            </p:nvSpPr>
            <p:spPr>
              <a:xfrm>
                <a:off x="4225376" y="2058806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69" name="Google Shape;679;p25">
                <a:extLst>
                  <a:ext uri="{FF2B5EF4-FFF2-40B4-BE49-F238E27FC236}">
                    <a16:creationId xmlns:a16="http://schemas.microsoft.com/office/drawing/2014/main" id="{62A49F30-66EB-DF62-3325-65F5B7C4428F}"/>
                  </a:ext>
                </a:extLst>
              </p:cNvPr>
              <p:cNvSpPr/>
              <p:nvPr/>
            </p:nvSpPr>
            <p:spPr>
              <a:xfrm>
                <a:off x="6487777" y="2161593"/>
                <a:ext cx="394157" cy="394157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26" extrusionOk="0">
                    <a:moveTo>
                      <a:pt x="9068" y="0"/>
                    </a:moveTo>
                    <a:cubicBezTo>
                      <a:pt x="4048" y="0"/>
                      <a:pt x="1" y="4203"/>
                      <a:pt x="1" y="9223"/>
                    </a:cubicBezTo>
                    <a:lnTo>
                      <a:pt x="1" y="21558"/>
                    </a:lnTo>
                    <a:cubicBezTo>
                      <a:pt x="1" y="26578"/>
                      <a:pt x="4048" y="30625"/>
                      <a:pt x="9068" y="30625"/>
                    </a:cubicBezTo>
                    <a:lnTo>
                      <a:pt x="21403" y="30625"/>
                    </a:lnTo>
                    <a:cubicBezTo>
                      <a:pt x="26423" y="30625"/>
                      <a:pt x="30626" y="26578"/>
                      <a:pt x="30626" y="21558"/>
                    </a:cubicBezTo>
                    <a:lnTo>
                      <a:pt x="30626" y="9223"/>
                    </a:lnTo>
                    <a:cubicBezTo>
                      <a:pt x="30626" y="4203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70" name="Google Shape;680;p25">
                <a:extLst>
                  <a:ext uri="{FF2B5EF4-FFF2-40B4-BE49-F238E27FC236}">
                    <a16:creationId xmlns:a16="http://schemas.microsoft.com/office/drawing/2014/main" id="{F7EBBE7E-A044-23CD-B6BA-24CDE2C6D33D}"/>
                  </a:ext>
                </a:extLst>
              </p:cNvPr>
              <p:cNvSpPr/>
              <p:nvPr/>
            </p:nvSpPr>
            <p:spPr>
              <a:xfrm>
                <a:off x="6517431" y="2252992"/>
                <a:ext cx="334818" cy="24225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67" name="Google Shape;681;p25">
              <a:extLst>
                <a:ext uri="{FF2B5EF4-FFF2-40B4-BE49-F238E27FC236}">
                  <a16:creationId xmlns:a16="http://schemas.microsoft.com/office/drawing/2014/main" id="{AD612408-FDE8-81AD-9A51-6523D9061CEA}"/>
                </a:ext>
              </a:extLst>
            </p:cNvPr>
            <p:cNvSpPr/>
            <p:nvPr/>
          </p:nvSpPr>
          <p:spPr>
            <a:xfrm flipH="1">
              <a:off x="5409364" y="2165716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Docker</a:t>
              </a:r>
              <a:endParaRPr lang="en-IN"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71" name="Google Shape;689;p25">
            <a:extLst>
              <a:ext uri="{FF2B5EF4-FFF2-40B4-BE49-F238E27FC236}">
                <a16:creationId xmlns:a16="http://schemas.microsoft.com/office/drawing/2014/main" id="{02560566-42C7-71A8-FF35-3CFC47944E7D}"/>
              </a:ext>
            </a:extLst>
          </p:cNvPr>
          <p:cNvGrpSpPr/>
          <p:nvPr/>
        </p:nvGrpSpPr>
        <p:grpSpPr>
          <a:xfrm>
            <a:off x="3329389" y="2783914"/>
            <a:ext cx="2546631" cy="607001"/>
            <a:chOff x="5172016" y="2764647"/>
            <a:chExt cx="2946831" cy="607001"/>
          </a:xfrm>
        </p:grpSpPr>
        <p:grpSp>
          <p:nvGrpSpPr>
            <p:cNvPr id="972" name="Google Shape;690;p25">
              <a:extLst>
                <a:ext uri="{FF2B5EF4-FFF2-40B4-BE49-F238E27FC236}">
                  <a16:creationId xmlns:a16="http://schemas.microsoft.com/office/drawing/2014/main" id="{25C22600-CDED-6DE8-DBCA-007DEF22875F}"/>
                </a:ext>
              </a:extLst>
            </p:cNvPr>
            <p:cNvGrpSpPr/>
            <p:nvPr/>
          </p:nvGrpSpPr>
          <p:grpSpPr>
            <a:xfrm>
              <a:off x="5172016" y="2764647"/>
              <a:ext cx="2946831" cy="607001"/>
              <a:chOff x="3834474" y="2745255"/>
              <a:chExt cx="2946831" cy="607001"/>
            </a:xfrm>
          </p:grpSpPr>
          <p:sp>
            <p:nvSpPr>
              <p:cNvPr id="974" name="Google Shape;691;p25">
                <a:extLst>
                  <a:ext uri="{FF2B5EF4-FFF2-40B4-BE49-F238E27FC236}">
                    <a16:creationId xmlns:a16="http://schemas.microsoft.com/office/drawing/2014/main" id="{94E040DC-BBB5-4217-C5F9-3BE773F291FA}"/>
                  </a:ext>
                </a:extLst>
              </p:cNvPr>
              <p:cNvSpPr/>
              <p:nvPr/>
            </p:nvSpPr>
            <p:spPr>
              <a:xfrm>
                <a:off x="3834474" y="2745255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75" name="Google Shape;692;p25">
                <a:extLst>
                  <a:ext uri="{FF2B5EF4-FFF2-40B4-BE49-F238E27FC236}">
                    <a16:creationId xmlns:a16="http://schemas.microsoft.com/office/drawing/2014/main" id="{032CE475-86C4-195B-16E9-4CA2AF0BDC64}"/>
                  </a:ext>
                </a:extLst>
              </p:cNvPr>
              <p:cNvSpPr/>
              <p:nvPr/>
            </p:nvSpPr>
            <p:spPr>
              <a:xfrm>
                <a:off x="6096874" y="2852186"/>
                <a:ext cx="394157" cy="394157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26" extrusionOk="0">
                    <a:moveTo>
                      <a:pt x="9068" y="0"/>
                    </a:moveTo>
                    <a:cubicBezTo>
                      <a:pt x="4048" y="0"/>
                      <a:pt x="1" y="4047"/>
                      <a:pt x="1" y="9223"/>
                    </a:cubicBezTo>
                    <a:lnTo>
                      <a:pt x="1" y="21403"/>
                    </a:lnTo>
                    <a:cubicBezTo>
                      <a:pt x="1" y="26578"/>
                      <a:pt x="4048" y="30625"/>
                      <a:pt x="9068" y="30625"/>
                    </a:cubicBezTo>
                    <a:lnTo>
                      <a:pt x="21403" y="30625"/>
                    </a:lnTo>
                    <a:cubicBezTo>
                      <a:pt x="26423" y="30625"/>
                      <a:pt x="30626" y="26578"/>
                      <a:pt x="30626" y="21403"/>
                    </a:cubicBezTo>
                    <a:lnTo>
                      <a:pt x="30626" y="9223"/>
                    </a:lnTo>
                    <a:cubicBezTo>
                      <a:pt x="30626" y="4047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76" name="Google Shape;693;p25">
                <a:extLst>
                  <a:ext uri="{FF2B5EF4-FFF2-40B4-BE49-F238E27FC236}">
                    <a16:creationId xmlns:a16="http://schemas.microsoft.com/office/drawing/2014/main" id="{BF388639-A677-1FC0-9AA5-425D3EEEE42D}"/>
                  </a:ext>
                </a:extLst>
              </p:cNvPr>
              <p:cNvSpPr/>
              <p:nvPr/>
            </p:nvSpPr>
            <p:spPr>
              <a:xfrm>
                <a:off x="6126529" y="2930062"/>
                <a:ext cx="334818" cy="24225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73" name="Google Shape;694;p25">
              <a:extLst>
                <a:ext uri="{FF2B5EF4-FFF2-40B4-BE49-F238E27FC236}">
                  <a16:creationId xmlns:a16="http://schemas.microsoft.com/office/drawing/2014/main" id="{35AED37B-62E1-508C-2381-CFAB19D2D5CD}"/>
                </a:ext>
              </a:extLst>
            </p:cNvPr>
            <p:cNvSpPr/>
            <p:nvPr/>
          </p:nvSpPr>
          <p:spPr>
            <a:xfrm flipH="1">
              <a:off x="5409364" y="2856180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Eureka Server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77" name="Google Shape;702;p25">
            <a:extLst>
              <a:ext uri="{FF2B5EF4-FFF2-40B4-BE49-F238E27FC236}">
                <a16:creationId xmlns:a16="http://schemas.microsoft.com/office/drawing/2014/main" id="{B408C182-69B7-991C-6246-FAB833C36199}"/>
              </a:ext>
            </a:extLst>
          </p:cNvPr>
          <p:cNvGrpSpPr/>
          <p:nvPr/>
        </p:nvGrpSpPr>
        <p:grpSpPr>
          <a:xfrm>
            <a:off x="3329390" y="3466636"/>
            <a:ext cx="2546630" cy="607001"/>
            <a:chOff x="5172016" y="3446428"/>
            <a:chExt cx="2946831" cy="607001"/>
          </a:xfrm>
        </p:grpSpPr>
        <p:grpSp>
          <p:nvGrpSpPr>
            <p:cNvPr id="978" name="Google Shape;703;p25">
              <a:extLst>
                <a:ext uri="{FF2B5EF4-FFF2-40B4-BE49-F238E27FC236}">
                  <a16:creationId xmlns:a16="http://schemas.microsoft.com/office/drawing/2014/main" id="{AD6E827F-DC17-9CE7-9942-06484F995A02}"/>
                </a:ext>
              </a:extLst>
            </p:cNvPr>
            <p:cNvGrpSpPr/>
            <p:nvPr/>
          </p:nvGrpSpPr>
          <p:grpSpPr>
            <a:xfrm>
              <a:off x="5172016" y="3446428"/>
              <a:ext cx="2946831" cy="607001"/>
              <a:chOff x="4236545" y="3436607"/>
              <a:chExt cx="2946831" cy="607001"/>
            </a:xfrm>
          </p:grpSpPr>
          <p:sp>
            <p:nvSpPr>
              <p:cNvPr id="980" name="Google Shape;704;p25">
                <a:extLst>
                  <a:ext uri="{FF2B5EF4-FFF2-40B4-BE49-F238E27FC236}">
                    <a16:creationId xmlns:a16="http://schemas.microsoft.com/office/drawing/2014/main" id="{47E89641-79AE-8E3B-D5FF-CC6D8338B122}"/>
                  </a:ext>
                </a:extLst>
              </p:cNvPr>
              <p:cNvSpPr/>
              <p:nvPr/>
            </p:nvSpPr>
            <p:spPr>
              <a:xfrm>
                <a:off x="4236545" y="3436607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82" name="Google Shape;706;p25">
                <a:extLst>
                  <a:ext uri="{FF2B5EF4-FFF2-40B4-BE49-F238E27FC236}">
                    <a16:creationId xmlns:a16="http://schemas.microsoft.com/office/drawing/2014/main" id="{DE3CE4A3-3340-4F5E-0568-846C830E3324}"/>
                  </a:ext>
                </a:extLst>
              </p:cNvPr>
              <p:cNvSpPr/>
              <p:nvPr/>
            </p:nvSpPr>
            <p:spPr>
              <a:xfrm>
                <a:off x="6574120" y="3623656"/>
                <a:ext cx="243760" cy="232862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774" extrusionOk="0">
                    <a:moveTo>
                      <a:pt x="7232" y="1143"/>
                    </a:moveTo>
                    <a:cubicBezTo>
                      <a:pt x="7377" y="1143"/>
                      <a:pt x="7522" y="1198"/>
                      <a:pt x="7633" y="1308"/>
                    </a:cubicBezTo>
                    <a:cubicBezTo>
                      <a:pt x="7851" y="1528"/>
                      <a:pt x="7854" y="1882"/>
                      <a:pt x="7639" y="2102"/>
                    </a:cubicBezTo>
                    <a:lnTo>
                      <a:pt x="5755" y="3986"/>
                    </a:lnTo>
                    <a:cubicBezTo>
                      <a:pt x="5532" y="4210"/>
                      <a:pt x="5532" y="4566"/>
                      <a:pt x="5755" y="4789"/>
                    </a:cubicBezTo>
                    <a:lnTo>
                      <a:pt x="7639" y="6673"/>
                    </a:lnTo>
                    <a:cubicBezTo>
                      <a:pt x="7854" y="6894"/>
                      <a:pt x="7851" y="7247"/>
                      <a:pt x="7633" y="7468"/>
                    </a:cubicBezTo>
                    <a:cubicBezTo>
                      <a:pt x="7522" y="7577"/>
                      <a:pt x="7377" y="7633"/>
                      <a:pt x="7232" y="7633"/>
                    </a:cubicBezTo>
                    <a:cubicBezTo>
                      <a:pt x="7090" y="7633"/>
                      <a:pt x="6948" y="7580"/>
                      <a:pt x="6839" y="7474"/>
                    </a:cubicBezTo>
                    <a:lnTo>
                      <a:pt x="6830" y="7468"/>
                    </a:lnTo>
                    <a:lnTo>
                      <a:pt x="4946" y="5650"/>
                    </a:lnTo>
                    <a:cubicBezTo>
                      <a:pt x="4836" y="5544"/>
                      <a:pt x="4695" y="5491"/>
                      <a:pt x="4554" y="5491"/>
                    </a:cubicBezTo>
                    <a:cubicBezTo>
                      <a:pt x="4412" y="5491"/>
                      <a:pt x="4271" y="5544"/>
                      <a:pt x="4161" y="5650"/>
                    </a:cubicBezTo>
                    <a:lnTo>
                      <a:pt x="2277" y="7468"/>
                    </a:lnTo>
                    <a:lnTo>
                      <a:pt x="2268" y="7474"/>
                    </a:lnTo>
                    <a:cubicBezTo>
                      <a:pt x="2159" y="7580"/>
                      <a:pt x="2017" y="7633"/>
                      <a:pt x="1875" y="7633"/>
                    </a:cubicBezTo>
                    <a:cubicBezTo>
                      <a:pt x="1730" y="7633"/>
                      <a:pt x="1585" y="7577"/>
                      <a:pt x="1474" y="7468"/>
                    </a:cubicBezTo>
                    <a:cubicBezTo>
                      <a:pt x="1256" y="7247"/>
                      <a:pt x="1253" y="6894"/>
                      <a:pt x="1468" y="6673"/>
                    </a:cubicBezTo>
                    <a:lnTo>
                      <a:pt x="3352" y="4789"/>
                    </a:lnTo>
                    <a:cubicBezTo>
                      <a:pt x="3575" y="4566"/>
                      <a:pt x="3575" y="4210"/>
                      <a:pt x="3352" y="3986"/>
                    </a:cubicBezTo>
                    <a:lnTo>
                      <a:pt x="1468" y="2102"/>
                    </a:lnTo>
                    <a:cubicBezTo>
                      <a:pt x="1253" y="1882"/>
                      <a:pt x="1256" y="1528"/>
                      <a:pt x="1474" y="1308"/>
                    </a:cubicBezTo>
                    <a:cubicBezTo>
                      <a:pt x="1585" y="1198"/>
                      <a:pt x="1730" y="1143"/>
                      <a:pt x="1875" y="1143"/>
                    </a:cubicBezTo>
                    <a:cubicBezTo>
                      <a:pt x="2017" y="1143"/>
                      <a:pt x="2159" y="1196"/>
                      <a:pt x="2268" y="1302"/>
                    </a:cubicBezTo>
                    <a:lnTo>
                      <a:pt x="2277" y="1308"/>
                    </a:lnTo>
                    <a:lnTo>
                      <a:pt x="4161" y="3126"/>
                    </a:lnTo>
                    <a:cubicBezTo>
                      <a:pt x="4271" y="3231"/>
                      <a:pt x="4412" y="3284"/>
                      <a:pt x="4554" y="3284"/>
                    </a:cubicBezTo>
                    <a:cubicBezTo>
                      <a:pt x="4695" y="3284"/>
                      <a:pt x="4836" y="3231"/>
                      <a:pt x="4946" y="3126"/>
                    </a:cubicBezTo>
                    <a:lnTo>
                      <a:pt x="6830" y="1308"/>
                    </a:lnTo>
                    <a:lnTo>
                      <a:pt x="6839" y="1302"/>
                    </a:lnTo>
                    <a:cubicBezTo>
                      <a:pt x="6948" y="1196"/>
                      <a:pt x="7090" y="1143"/>
                      <a:pt x="7232" y="1143"/>
                    </a:cubicBezTo>
                    <a:close/>
                    <a:moveTo>
                      <a:pt x="1865" y="0"/>
                    </a:moveTo>
                    <a:cubicBezTo>
                      <a:pt x="1430" y="0"/>
                      <a:pt x="995" y="166"/>
                      <a:pt x="664" y="499"/>
                    </a:cubicBezTo>
                    <a:cubicBezTo>
                      <a:pt x="0" y="1163"/>
                      <a:pt x="3" y="2241"/>
                      <a:pt x="667" y="2902"/>
                    </a:cubicBezTo>
                    <a:lnTo>
                      <a:pt x="2153" y="4388"/>
                    </a:lnTo>
                    <a:lnTo>
                      <a:pt x="667" y="5873"/>
                    </a:lnTo>
                    <a:cubicBezTo>
                      <a:pt x="0" y="6535"/>
                      <a:pt x="0" y="7610"/>
                      <a:pt x="661" y="8274"/>
                    </a:cubicBezTo>
                    <a:cubicBezTo>
                      <a:pt x="995" y="8607"/>
                      <a:pt x="1431" y="8774"/>
                      <a:pt x="1868" y="8774"/>
                    </a:cubicBezTo>
                    <a:cubicBezTo>
                      <a:pt x="2301" y="8774"/>
                      <a:pt x="2734" y="8609"/>
                      <a:pt x="3065" y="8280"/>
                    </a:cubicBezTo>
                    <a:lnTo>
                      <a:pt x="4554" y="6846"/>
                    </a:lnTo>
                    <a:lnTo>
                      <a:pt x="6042" y="8280"/>
                    </a:lnTo>
                    <a:cubicBezTo>
                      <a:pt x="6373" y="8609"/>
                      <a:pt x="6806" y="8774"/>
                      <a:pt x="7239" y="8774"/>
                    </a:cubicBezTo>
                    <a:cubicBezTo>
                      <a:pt x="7675" y="8774"/>
                      <a:pt x="8111" y="8607"/>
                      <a:pt x="8443" y="8274"/>
                    </a:cubicBezTo>
                    <a:cubicBezTo>
                      <a:pt x="9104" y="7610"/>
                      <a:pt x="9104" y="6535"/>
                      <a:pt x="8440" y="5873"/>
                    </a:cubicBezTo>
                    <a:lnTo>
                      <a:pt x="6957" y="4388"/>
                    </a:lnTo>
                    <a:lnTo>
                      <a:pt x="8440" y="2902"/>
                    </a:lnTo>
                    <a:cubicBezTo>
                      <a:pt x="8760" y="2585"/>
                      <a:pt x="8938" y="2153"/>
                      <a:pt x="8938" y="1703"/>
                    </a:cubicBezTo>
                    <a:cubicBezTo>
                      <a:pt x="8938" y="1018"/>
                      <a:pt x="8524" y="399"/>
                      <a:pt x="7893" y="133"/>
                    </a:cubicBezTo>
                    <a:cubicBezTo>
                      <a:pt x="7682" y="46"/>
                      <a:pt x="7460" y="3"/>
                      <a:pt x="7239" y="3"/>
                    </a:cubicBezTo>
                    <a:cubicBezTo>
                      <a:pt x="6799" y="3"/>
                      <a:pt x="6366" y="174"/>
                      <a:pt x="6042" y="496"/>
                    </a:cubicBezTo>
                    <a:lnTo>
                      <a:pt x="4554" y="1930"/>
                    </a:lnTo>
                    <a:lnTo>
                      <a:pt x="3065" y="496"/>
                    </a:lnTo>
                    <a:cubicBezTo>
                      <a:pt x="2733" y="165"/>
                      <a:pt x="2299" y="0"/>
                      <a:pt x="1865" y="0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79" name="Google Shape;707;p25">
              <a:extLst>
                <a:ext uri="{FF2B5EF4-FFF2-40B4-BE49-F238E27FC236}">
                  <a16:creationId xmlns:a16="http://schemas.microsoft.com/office/drawing/2014/main" id="{4D2AB8B5-E295-FA07-B57C-F7CD86110DC2}"/>
                </a:ext>
              </a:extLst>
            </p:cNvPr>
            <p:cNvSpPr/>
            <p:nvPr/>
          </p:nvSpPr>
          <p:spPr>
            <a:xfrm flipH="1">
              <a:off x="5409364" y="3528140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"/>
                  <a:cs typeface="Fira Sans Extra Condensed"/>
                  <a:sym typeface="Fira Sans Extra Condensed Medium"/>
                </a:rPr>
                <a:t>Microservices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3" name="Google Shape;711;p25">
            <a:extLst>
              <a:ext uri="{FF2B5EF4-FFF2-40B4-BE49-F238E27FC236}">
                <a16:creationId xmlns:a16="http://schemas.microsoft.com/office/drawing/2014/main" id="{574794ED-F9F4-B28F-8A40-B88560BD0B7B}"/>
              </a:ext>
            </a:extLst>
          </p:cNvPr>
          <p:cNvGrpSpPr/>
          <p:nvPr/>
        </p:nvGrpSpPr>
        <p:grpSpPr>
          <a:xfrm>
            <a:off x="3329388" y="4149351"/>
            <a:ext cx="2546631" cy="607014"/>
            <a:chOff x="5172016" y="4122696"/>
            <a:chExt cx="2946831" cy="607014"/>
          </a:xfrm>
        </p:grpSpPr>
        <p:grpSp>
          <p:nvGrpSpPr>
            <p:cNvPr id="984" name="Google Shape;712;p25">
              <a:extLst>
                <a:ext uri="{FF2B5EF4-FFF2-40B4-BE49-F238E27FC236}">
                  <a16:creationId xmlns:a16="http://schemas.microsoft.com/office/drawing/2014/main" id="{F58E09D4-6E09-1298-25F5-C232D62FD576}"/>
                </a:ext>
              </a:extLst>
            </p:cNvPr>
            <p:cNvGrpSpPr/>
            <p:nvPr/>
          </p:nvGrpSpPr>
          <p:grpSpPr>
            <a:xfrm>
              <a:off x="5172016" y="4122696"/>
              <a:ext cx="2946831" cy="607014"/>
              <a:chOff x="4638616" y="4125192"/>
              <a:chExt cx="2946831" cy="607014"/>
            </a:xfrm>
          </p:grpSpPr>
          <p:sp>
            <p:nvSpPr>
              <p:cNvPr id="986" name="Google Shape;713;p25">
                <a:extLst>
                  <a:ext uri="{FF2B5EF4-FFF2-40B4-BE49-F238E27FC236}">
                    <a16:creationId xmlns:a16="http://schemas.microsoft.com/office/drawing/2014/main" id="{5A7CA159-C3CE-4C4C-2503-0F85514AC9BD}"/>
                  </a:ext>
                </a:extLst>
              </p:cNvPr>
              <p:cNvSpPr/>
              <p:nvPr/>
            </p:nvSpPr>
            <p:spPr>
              <a:xfrm>
                <a:off x="4638616" y="4125192"/>
                <a:ext cx="2946831" cy="607014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5" extrusionOk="0">
                    <a:moveTo>
                      <a:pt x="12648" y="1"/>
                    </a:moveTo>
                    <a:cubicBezTo>
                      <a:pt x="5682" y="1"/>
                      <a:pt x="1" y="5643"/>
                      <a:pt x="1" y="12648"/>
                    </a:cubicBezTo>
                    <a:lnTo>
                      <a:pt x="1" y="34517"/>
                    </a:lnTo>
                    <a:cubicBezTo>
                      <a:pt x="1" y="41483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3"/>
                      <a:pt x="228968" y="34517"/>
                    </a:cubicBezTo>
                    <a:lnTo>
                      <a:pt x="228968" y="12648"/>
                    </a:lnTo>
                    <a:cubicBezTo>
                      <a:pt x="228968" y="5643"/>
                      <a:pt x="223287" y="1"/>
                      <a:pt x="216322" y="1"/>
                    </a:cubicBezTo>
                    <a:close/>
                  </a:path>
                </a:pathLst>
              </a:custGeom>
              <a:solidFill>
                <a:srgbClr val="1E54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87" name="Google Shape;714;p25">
                <a:extLst>
                  <a:ext uri="{FF2B5EF4-FFF2-40B4-BE49-F238E27FC236}">
                    <a16:creationId xmlns:a16="http://schemas.microsoft.com/office/drawing/2014/main" id="{9F57865D-7272-57A7-5777-775A6814DADB}"/>
                  </a:ext>
                </a:extLst>
              </p:cNvPr>
              <p:cNvSpPr/>
              <p:nvPr/>
            </p:nvSpPr>
            <p:spPr>
              <a:xfrm>
                <a:off x="6901016" y="4231364"/>
                <a:ext cx="394157" cy="394659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65" extrusionOk="0">
                    <a:moveTo>
                      <a:pt x="9068" y="0"/>
                    </a:moveTo>
                    <a:cubicBezTo>
                      <a:pt x="4048" y="0"/>
                      <a:pt x="1" y="4047"/>
                      <a:pt x="1" y="9262"/>
                    </a:cubicBezTo>
                    <a:lnTo>
                      <a:pt x="1" y="21403"/>
                    </a:lnTo>
                    <a:cubicBezTo>
                      <a:pt x="1" y="26578"/>
                      <a:pt x="4048" y="30664"/>
                      <a:pt x="9068" y="30664"/>
                    </a:cubicBezTo>
                    <a:lnTo>
                      <a:pt x="21403" y="30664"/>
                    </a:lnTo>
                    <a:cubicBezTo>
                      <a:pt x="26423" y="30664"/>
                      <a:pt x="30626" y="26578"/>
                      <a:pt x="30626" y="21403"/>
                    </a:cubicBezTo>
                    <a:lnTo>
                      <a:pt x="30626" y="9262"/>
                    </a:lnTo>
                    <a:cubicBezTo>
                      <a:pt x="30626" y="4047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88" name="Google Shape;715;p25">
                <a:extLst>
                  <a:ext uri="{FF2B5EF4-FFF2-40B4-BE49-F238E27FC236}">
                    <a16:creationId xmlns:a16="http://schemas.microsoft.com/office/drawing/2014/main" id="{D8EFC051-AD60-9B7D-E932-A21B166A7678}"/>
                  </a:ext>
                </a:extLst>
              </p:cNvPr>
              <p:cNvSpPr/>
              <p:nvPr/>
            </p:nvSpPr>
            <p:spPr>
              <a:xfrm>
                <a:off x="6976198" y="4312231"/>
                <a:ext cx="243760" cy="232862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774" extrusionOk="0">
                    <a:moveTo>
                      <a:pt x="7232" y="1143"/>
                    </a:moveTo>
                    <a:cubicBezTo>
                      <a:pt x="7377" y="1143"/>
                      <a:pt x="7522" y="1198"/>
                      <a:pt x="7633" y="1308"/>
                    </a:cubicBezTo>
                    <a:cubicBezTo>
                      <a:pt x="7851" y="1528"/>
                      <a:pt x="7854" y="1882"/>
                      <a:pt x="7639" y="2102"/>
                    </a:cubicBezTo>
                    <a:lnTo>
                      <a:pt x="5755" y="3986"/>
                    </a:lnTo>
                    <a:cubicBezTo>
                      <a:pt x="5532" y="4210"/>
                      <a:pt x="5532" y="4566"/>
                      <a:pt x="5755" y="4789"/>
                    </a:cubicBezTo>
                    <a:lnTo>
                      <a:pt x="7639" y="6673"/>
                    </a:lnTo>
                    <a:cubicBezTo>
                      <a:pt x="7854" y="6894"/>
                      <a:pt x="7851" y="7247"/>
                      <a:pt x="7633" y="7468"/>
                    </a:cubicBezTo>
                    <a:cubicBezTo>
                      <a:pt x="7522" y="7577"/>
                      <a:pt x="7377" y="7633"/>
                      <a:pt x="7232" y="7633"/>
                    </a:cubicBezTo>
                    <a:cubicBezTo>
                      <a:pt x="7090" y="7633"/>
                      <a:pt x="6948" y="7580"/>
                      <a:pt x="6839" y="7474"/>
                    </a:cubicBezTo>
                    <a:lnTo>
                      <a:pt x="6830" y="7468"/>
                    </a:lnTo>
                    <a:lnTo>
                      <a:pt x="4946" y="5650"/>
                    </a:lnTo>
                    <a:cubicBezTo>
                      <a:pt x="4836" y="5544"/>
                      <a:pt x="4695" y="5491"/>
                      <a:pt x="4554" y="5491"/>
                    </a:cubicBezTo>
                    <a:cubicBezTo>
                      <a:pt x="4412" y="5491"/>
                      <a:pt x="4271" y="5544"/>
                      <a:pt x="4161" y="5650"/>
                    </a:cubicBezTo>
                    <a:lnTo>
                      <a:pt x="2277" y="7468"/>
                    </a:lnTo>
                    <a:lnTo>
                      <a:pt x="2268" y="7474"/>
                    </a:lnTo>
                    <a:cubicBezTo>
                      <a:pt x="2159" y="7580"/>
                      <a:pt x="2017" y="7633"/>
                      <a:pt x="1875" y="7633"/>
                    </a:cubicBezTo>
                    <a:cubicBezTo>
                      <a:pt x="1730" y="7633"/>
                      <a:pt x="1585" y="7577"/>
                      <a:pt x="1474" y="7468"/>
                    </a:cubicBezTo>
                    <a:cubicBezTo>
                      <a:pt x="1256" y="7247"/>
                      <a:pt x="1253" y="6894"/>
                      <a:pt x="1468" y="6673"/>
                    </a:cubicBezTo>
                    <a:lnTo>
                      <a:pt x="3352" y="4789"/>
                    </a:lnTo>
                    <a:cubicBezTo>
                      <a:pt x="3575" y="4566"/>
                      <a:pt x="3575" y="4210"/>
                      <a:pt x="3352" y="3986"/>
                    </a:cubicBezTo>
                    <a:lnTo>
                      <a:pt x="1468" y="2102"/>
                    </a:lnTo>
                    <a:cubicBezTo>
                      <a:pt x="1253" y="1882"/>
                      <a:pt x="1256" y="1528"/>
                      <a:pt x="1474" y="1308"/>
                    </a:cubicBezTo>
                    <a:cubicBezTo>
                      <a:pt x="1585" y="1198"/>
                      <a:pt x="1730" y="1143"/>
                      <a:pt x="1875" y="1143"/>
                    </a:cubicBezTo>
                    <a:cubicBezTo>
                      <a:pt x="2017" y="1143"/>
                      <a:pt x="2159" y="1196"/>
                      <a:pt x="2268" y="1302"/>
                    </a:cubicBezTo>
                    <a:lnTo>
                      <a:pt x="2277" y="1308"/>
                    </a:lnTo>
                    <a:lnTo>
                      <a:pt x="4161" y="3126"/>
                    </a:lnTo>
                    <a:cubicBezTo>
                      <a:pt x="4271" y="3231"/>
                      <a:pt x="4412" y="3284"/>
                      <a:pt x="4554" y="3284"/>
                    </a:cubicBezTo>
                    <a:cubicBezTo>
                      <a:pt x="4695" y="3284"/>
                      <a:pt x="4836" y="3231"/>
                      <a:pt x="4946" y="3126"/>
                    </a:cubicBezTo>
                    <a:lnTo>
                      <a:pt x="6830" y="1308"/>
                    </a:lnTo>
                    <a:lnTo>
                      <a:pt x="6839" y="1302"/>
                    </a:lnTo>
                    <a:cubicBezTo>
                      <a:pt x="6948" y="1196"/>
                      <a:pt x="7090" y="1143"/>
                      <a:pt x="7232" y="1143"/>
                    </a:cubicBezTo>
                    <a:close/>
                    <a:moveTo>
                      <a:pt x="1865" y="0"/>
                    </a:moveTo>
                    <a:cubicBezTo>
                      <a:pt x="1430" y="0"/>
                      <a:pt x="995" y="166"/>
                      <a:pt x="664" y="499"/>
                    </a:cubicBezTo>
                    <a:cubicBezTo>
                      <a:pt x="0" y="1163"/>
                      <a:pt x="3" y="2241"/>
                      <a:pt x="667" y="2902"/>
                    </a:cubicBezTo>
                    <a:lnTo>
                      <a:pt x="2153" y="4388"/>
                    </a:lnTo>
                    <a:lnTo>
                      <a:pt x="667" y="5873"/>
                    </a:lnTo>
                    <a:cubicBezTo>
                      <a:pt x="0" y="6535"/>
                      <a:pt x="0" y="7610"/>
                      <a:pt x="661" y="8274"/>
                    </a:cubicBezTo>
                    <a:cubicBezTo>
                      <a:pt x="995" y="8607"/>
                      <a:pt x="1431" y="8774"/>
                      <a:pt x="1868" y="8774"/>
                    </a:cubicBezTo>
                    <a:cubicBezTo>
                      <a:pt x="2301" y="8774"/>
                      <a:pt x="2734" y="8609"/>
                      <a:pt x="3065" y="8280"/>
                    </a:cubicBezTo>
                    <a:lnTo>
                      <a:pt x="4554" y="6846"/>
                    </a:lnTo>
                    <a:lnTo>
                      <a:pt x="6042" y="8280"/>
                    </a:lnTo>
                    <a:cubicBezTo>
                      <a:pt x="6373" y="8609"/>
                      <a:pt x="6806" y="8774"/>
                      <a:pt x="7239" y="8774"/>
                    </a:cubicBezTo>
                    <a:cubicBezTo>
                      <a:pt x="7675" y="8774"/>
                      <a:pt x="8111" y="8607"/>
                      <a:pt x="8443" y="8274"/>
                    </a:cubicBezTo>
                    <a:cubicBezTo>
                      <a:pt x="9104" y="7610"/>
                      <a:pt x="9104" y="6535"/>
                      <a:pt x="8440" y="5873"/>
                    </a:cubicBezTo>
                    <a:lnTo>
                      <a:pt x="6957" y="4388"/>
                    </a:lnTo>
                    <a:lnTo>
                      <a:pt x="8440" y="2902"/>
                    </a:lnTo>
                    <a:cubicBezTo>
                      <a:pt x="8760" y="2585"/>
                      <a:pt x="8938" y="2153"/>
                      <a:pt x="8938" y="1703"/>
                    </a:cubicBezTo>
                    <a:cubicBezTo>
                      <a:pt x="8938" y="1018"/>
                      <a:pt x="8524" y="399"/>
                      <a:pt x="7893" y="133"/>
                    </a:cubicBezTo>
                    <a:cubicBezTo>
                      <a:pt x="7682" y="46"/>
                      <a:pt x="7460" y="3"/>
                      <a:pt x="7239" y="3"/>
                    </a:cubicBezTo>
                    <a:cubicBezTo>
                      <a:pt x="6799" y="3"/>
                      <a:pt x="6366" y="174"/>
                      <a:pt x="6042" y="496"/>
                    </a:cubicBezTo>
                    <a:lnTo>
                      <a:pt x="4554" y="1930"/>
                    </a:lnTo>
                    <a:lnTo>
                      <a:pt x="3065" y="496"/>
                    </a:lnTo>
                    <a:cubicBezTo>
                      <a:pt x="2733" y="165"/>
                      <a:pt x="2299" y="0"/>
                      <a:pt x="1865" y="0"/>
                    </a:cubicBezTo>
                    <a:close/>
                  </a:path>
                </a:pathLst>
              </a:custGeom>
              <a:solidFill>
                <a:srgbClr val="1E54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85" name="Google Shape;716;p25">
              <a:extLst>
                <a:ext uri="{FF2B5EF4-FFF2-40B4-BE49-F238E27FC236}">
                  <a16:creationId xmlns:a16="http://schemas.microsoft.com/office/drawing/2014/main" id="{B129B9A4-016F-163F-65E9-A7D9EF953152}"/>
                </a:ext>
              </a:extLst>
            </p:cNvPr>
            <p:cNvSpPr/>
            <p:nvPr/>
          </p:nvSpPr>
          <p:spPr>
            <a:xfrm flipH="1">
              <a:off x="5409364" y="4214236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"/>
                  <a:cs typeface="Fira Sans Extra Condensed"/>
                  <a:sym typeface="Fira Sans Extra Condensed Medium"/>
                </a:rPr>
                <a:t>Rabbit MQ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9" name="Google Shape;660;p25">
            <a:extLst>
              <a:ext uri="{FF2B5EF4-FFF2-40B4-BE49-F238E27FC236}">
                <a16:creationId xmlns:a16="http://schemas.microsoft.com/office/drawing/2014/main" id="{AF183E3D-5DDB-4890-EBA6-13705A0F837E}"/>
              </a:ext>
            </a:extLst>
          </p:cNvPr>
          <p:cNvGrpSpPr/>
          <p:nvPr/>
        </p:nvGrpSpPr>
        <p:grpSpPr>
          <a:xfrm>
            <a:off x="6121555" y="1409522"/>
            <a:ext cx="2534012" cy="607001"/>
            <a:chOff x="4867216" y="1369498"/>
            <a:chExt cx="2946831" cy="607001"/>
          </a:xfrm>
        </p:grpSpPr>
        <p:grpSp>
          <p:nvGrpSpPr>
            <p:cNvPr id="990" name="Google Shape;661;p25">
              <a:extLst>
                <a:ext uri="{FF2B5EF4-FFF2-40B4-BE49-F238E27FC236}">
                  <a16:creationId xmlns:a16="http://schemas.microsoft.com/office/drawing/2014/main" id="{B6EB6D6D-20F0-3E19-3813-EDC29396868D}"/>
                </a:ext>
              </a:extLst>
            </p:cNvPr>
            <p:cNvGrpSpPr/>
            <p:nvPr/>
          </p:nvGrpSpPr>
          <p:grpSpPr>
            <a:xfrm>
              <a:off x="4867216" y="1369498"/>
              <a:ext cx="2946831" cy="607001"/>
              <a:chOff x="4627447" y="1369498"/>
              <a:chExt cx="2946831" cy="607001"/>
            </a:xfrm>
          </p:grpSpPr>
          <p:sp>
            <p:nvSpPr>
              <p:cNvPr id="992" name="Google Shape;662;p25">
                <a:extLst>
                  <a:ext uri="{FF2B5EF4-FFF2-40B4-BE49-F238E27FC236}">
                    <a16:creationId xmlns:a16="http://schemas.microsoft.com/office/drawing/2014/main" id="{E0C65A04-27BB-6EBD-7073-65E76B1A052F}"/>
                  </a:ext>
                </a:extLst>
              </p:cNvPr>
              <p:cNvSpPr/>
              <p:nvPr/>
            </p:nvSpPr>
            <p:spPr>
              <a:xfrm>
                <a:off x="4627447" y="1369498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93" name="Google Shape;663;p25">
                <a:extLst>
                  <a:ext uri="{FF2B5EF4-FFF2-40B4-BE49-F238E27FC236}">
                    <a16:creationId xmlns:a16="http://schemas.microsoft.com/office/drawing/2014/main" id="{599E22CF-FD21-2C2B-0E6A-473EEA2FC36B}"/>
                  </a:ext>
                </a:extLst>
              </p:cNvPr>
              <p:cNvSpPr/>
              <p:nvPr/>
            </p:nvSpPr>
            <p:spPr>
              <a:xfrm>
                <a:off x="6889847" y="1460826"/>
                <a:ext cx="394157" cy="394157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26" extrusionOk="0">
                    <a:moveTo>
                      <a:pt x="9068" y="0"/>
                    </a:moveTo>
                    <a:cubicBezTo>
                      <a:pt x="4048" y="0"/>
                      <a:pt x="1" y="4203"/>
                      <a:pt x="1" y="9223"/>
                    </a:cubicBezTo>
                    <a:lnTo>
                      <a:pt x="1" y="21558"/>
                    </a:lnTo>
                    <a:cubicBezTo>
                      <a:pt x="1" y="26578"/>
                      <a:pt x="4048" y="30625"/>
                      <a:pt x="9068" y="30625"/>
                    </a:cubicBezTo>
                    <a:lnTo>
                      <a:pt x="21403" y="30625"/>
                    </a:lnTo>
                    <a:cubicBezTo>
                      <a:pt x="26423" y="30625"/>
                      <a:pt x="30626" y="26578"/>
                      <a:pt x="30626" y="21558"/>
                    </a:cubicBezTo>
                    <a:lnTo>
                      <a:pt x="30626" y="9223"/>
                    </a:lnTo>
                    <a:cubicBezTo>
                      <a:pt x="30626" y="4203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94" name="Google Shape;664;p25">
                <a:extLst>
                  <a:ext uri="{FF2B5EF4-FFF2-40B4-BE49-F238E27FC236}">
                    <a16:creationId xmlns:a16="http://schemas.microsoft.com/office/drawing/2014/main" id="{ACD41013-61E7-384C-E755-6C5F96B21114}"/>
                  </a:ext>
                </a:extLst>
              </p:cNvPr>
              <p:cNvSpPr/>
              <p:nvPr/>
            </p:nvSpPr>
            <p:spPr>
              <a:xfrm>
                <a:off x="6919502" y="1531467"/>
                <a:ext cx="334818" cy="24225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91" name="Google Shape;665;p25">
              <a:extLst>
                <a:ext uri="{FF2B5EF4-FFF2-40B4-BE49-F238E27FC236}">
                  <a16:creationId xmlns:a16="http://schemas.microsoft.com/office/drawing/2014/main" id="{1223EB63-F56C-54F1-D5F1-89F4949F0FCF}"/>
                </a:ext>
              </a:extLst>
            </p:cNvPr>
            <p:cNvSpPr/>
            <p:nvPr/>
          </p:nvSpPr>
          <p:spPr>
            <a:xfrm flipH="1">
              <a:off x="5104564" y="1464048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JWT Token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95" name="Google Shape;676;p25">
            <a:extLst>
              <a:ext uri="{FF2B5EF4-FFF2-40B4-BE49-F238E27FC236}">
                <a16:creationId xmlns:a16="http://schemas.microsoft.com/office/drawing/2014/main" id="{CAE49F65-93ED-DCB3-F8BB-667514C2FD1D}"/>
              </a:ext>
            </a:extLst>
          </p:cNvPr>
          <p:cNvGrpSpPr/>
          <p:nvPr/>
        </p:nvGrpSpPr>
        <p:grpSpPr>
          <a:xfrm>
            <a:off x="6108937" y="2101192"/>
            <a:ext cx="2546631" cy="607001"/>
            <a:chOff x="5172016" y="2074183"/>
            <a:chExt cx="2946831" cy="607001"/>
          </a:xfrm>
        </p:grpSpPr>
        <p:grpSp>
          <p:nvGrpSpPr>
            <p:cNvPr id="996" name="Google Shape;677;p25">
              <a:extLst>
                <a:ext uri="{FF2B5EF4-FFF2-40B4-BE49-F238E27FC236}">
                  <a16:creationId xmlns:a16="http://schemas.microsoft.com/office/drawing/2014/main" id="{F512A007-328C-C9D4-ADF7-F953F1FB1CC5}"/>
                </a:ext>
              </a:extLst>
            </p:cNvPr>
            <p:cNvGrpSpPr/>
            <p:nvPr/>
          </p:nvGrpSpPr>
          <p:grpSpPr>
            <a:xfrm>
              <a:off x="5172016" y="2074183"/>
              <a:ext cx="2946831" cy="607001"/>
              <a:chOff x="4225376" y="2058806"/>
              <a:chExt cx="2946831" cy="607001"/>
            </a:xfrm>
          </p:grpSpPr>
          <p:sp>
            <p:nvSpPr>
              <p:cNvPr id="998" name="Google Shape;678;p25">
                <a:extLst>
                  <a:ext uri="{FF2B5EF4-FFF2-40B4-BE49-F238E27FC236}">
                    <a16:creationId xmlns:a16="http://schemas.microsoft.com/office/drawing/2014/main" id="{5DAF74F6-FFD2-1D41-8F5F-273875E30B69}"/>
                  </a:ext>
                </a:extLst>
              </p:cNvPr>
              <p:cNvSpPr/>
              <p:nvPr/>
            </p:nvSpPr>
            <p:spPr>
              <a:xfrm>
                <a:off x="4225376" y="2058806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99" name="Google Shape;679;p25">
                <a:extLst>
                  <a:ext uri="{FF2B5EF4-FFF2-40B4-BE49-F238E27FC236}">
                    <a16:creationId xmlns:a16="http://schemas.microsoft.com/office/drawing/2014/main" id="{6407C1BD-7245-1ADE-999A-EA4A1363E32D}"/>
                  </a:ext>
                </a:extLst>
              </p:cNvPr>
              <p:cNvSpPr/>
              <p:nvPr/>
            </p:nvSpPr>
            <p:spPr>
              <a:xfrm>
                <a:off x="6487777" y="2161593"/>
                <a:ext cx="394157" cy="394157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26" extrusionOk="0">
                    <a:moveTo>
                      <a:pt x="9068" y="0"/>
                    </a:moveTo>
                    <a:cubicBezTo>
                      <a:pt x="4048" y="0"/>
                      <a:pt x="1" y="4203"/>
                      <a:pt x="1" y="9223"/>
                    </a:cubicBezTo>
                    <a:lnTo>
                      <a:pt x="1" y="21558"/>
                    </a:lnTo>
                    <a:cubicBezTo>
                      <a:pt x="1" y="26578"/>
                      <a:pt x="4048" y="30625"/>
                      <a:pt x="9068" y="30625"/>
                    </a:cubicBezTo>
                    <a:lnTo>
                      <a:pt x="21403" y="30625"/>
                    </a:lnTo>
                    <a:cubicBezTo>
                      <a:pt x="26423" y="30625"/>
                      <a:pt x="30626" y="26578"/>
                      <a:pt x="30626" y="21558"/>
                    </a:cubicBezTo>
                    <a:lnTo>
                      <a:pt x="30626" y="9223"/>
                    </a:lnTo>
                    <a:cubicBezTo>
                      <a:pt x="30626" y="4203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00" name="Google Shape;680;p25">
                <a:extLst>
                  <a:ext uri="{FF2B5EF4-FFF2-40B4-BE49-F238E27FC236}">
                    <a16:creationId xmlns:a16="http://schemas.microsoft.com/office/drawing/2014/main" id="{9CA61F14-103E-990F-746A-469650058EC7}"/>
                  </a:ext>
                </a:extLst>
              </p:cNvPr>
              <p:cNvSpPr/>
              <p:nvPr/>
            </p:nvSpPr>
            <p:spPr>
              <a:xfrm>
                <a:off x="6517431" y="2252992"/>
                <a:ext cx="334818" cy="24225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997" name="Google Shape;681;p25">
              <a:extLst>
                <a:ext uri="{FF2B5EF4-FFF2-40B4-BE49-F238E27FC236}">
                  <a16:creationId xmlns:a16="http://schemas.microsoft.com/office/drawing/2014/main" id="{3DA6BCCA-8C0F-00AE-6C82-39C3BDA8465E}"/>
                </a:ext>
              </a:extLst>
            </p:cNvPr>
            <p:cNvSpPr/>
            <p:nvPr/>
          </p:nvSpPr>
          <p:spPr>
            <a:xfrm flipH="1">
              <a:off x="5409364" y="2165716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Feign Client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1" name="Google Shape;689;p25">
            <a:extLst>
              <a:ext uri="{FF2B5EF4-FFF2-40B4-BE49-F238E27FC236}">
                <a16:creationId xmlns:a16="http://schemas.microsoft.com/office/drawing/2014/main" id="{4DD69658-9CEE-4092-5270-136A9C6991EA}"/>
              </a:ext>
            </a:extLst>
          </p:cNvPr>
          <p:cNvGrpSpPr/>
          <p:nvPr/>
        </p:nvGrpSpPr>
        <p:grpSpPr>
          <a:xfrm>
            <a:off x="6108937" y="2783914"/>
            <a:ext cx="2546631" cy="607001"/>
            <a:chOff x="5172016" y="2764647"/>
            <a:chExt cx="2946831" cy="607001"/>
          </a:xfrm>
        </p:grpSpPr>
        <p:grpSp>
          <p:nvGrpSpPr>
            <p:cNvPr id="1002" name="Google Shape;690;p25">
              <a:extLst>
                <a:ext uri="{FF2B5EF4-FFF2-40B4-BE49-F238E27FC236}">
                  <a16:creationId xmlns:a16="http://schemas.microsoft.com/office/drawing/2014/main" id="{30C1D0A0-E05E-43EF-6238-FE88F2D59F12}"/>
                </a:ext>
              </a:extLst>
            </p:cNvPr>
            <p:cNvGrpSpPr/>
            <p:nvPr/>
          </p:nvGrpSpPr>
          <p:grpSpPr>
            <a:xfrm>
              <a:off x="5172016" y="2764647"/>
              <a:ext cx="2946831" cy="607001"/>
              <a:chOff x="3834474" y="2745255"/>
              <a:chExt cx="2946831" cy="607001"/>
            </a:xfrm>
          </p:grpSpPr>
          <p:sp>
            <p:nvSpPr>
              <p:cNvPr id="1004" name="Google Shape;691;p25">
                <a:extLst>
                  <a:ext uri="{FF2B5EF4-FFF2-40B4-BE49-F238E27FC236}">
                    <a16:creationId xmlns:a16="http://schemas.microsoft.com/office/drawing/2014/main" id="{C32BE9BD-B20B-43EF-FBE0-D47ED8AD5F1C}"/>
                  </a:ext>
                </a:extLst>
              </p:cNvPr>
              <p:cNvSpPr/>
              <p:nvPr/>
            </p:nvSpPr>
            <p:spPr>
              <a:xfrm>
                <a:off x="3834474" y="2745255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05" name="Google Shape;692;p25">
                <a:extLst>
                  <a:ext uri="{FF2B5EF4-FFF2-40B4-BE49-F238E27FC236}">
                    <a16:creationId xmlns:a16="http://schemas.microsoft.com/office/drawing/2014/main" id="{24E7BBF8-F7DF-1E27-409B-74DBFEE73669}"/>
                  </a:ext>
                </a:extLst>
              </p:cNvPr>
              <p:cNvSpPr/>
              <p:nvPr/>
            </p:nvSpPr>
            <p:spPr>
              <a:xfrm>
                <a:off x="6096874" y="2852186"/>
                <a:ext cx="394157" cy="394157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26" extrusionOk="0">
                    <a:moveTo>
                      <a:pt x="9068" y="0"/>
                    </a:moveTo>
                    <a:cubicBezTo>
                      <a:pt x="4048" y="0"/>
                      <a:pt x="1" y="4047"/>
                      <a:pt x="1" y="9223"/>
                    </a:cubicBezTo>
                    <a:lnTo>
                      <a:pt x="1" y="21403"/>
                    </a:lnTo>
                    <a:cubicBezTo>
                      <a:pt x="1" y="26578"/>
                      <a:pt x="4048" y="30625"/>
                      <a:pt x="9068" y="30625"/>
                    </a:cubicBezTo>
                    <a:lnTo>
                      <a:pt x="21403" y="30625"/>
                    </a:lnTo>
                    <a:cubicBezTo>
                      <a:pt x="26423" y="30625"/>
                      <a:pt x="30626" y="26578"/>
                      <a:pt x="30626" y="21403"/>
                    </a:cubicBezTo>
                    <a:lnTo>
                      <a:pt x="30626" y="9223"/>
                    </a:lnTo>
                    <a:cubicBezTo>
                      <a:pt x="30626" y="4047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06" name="Google Shape;693;p25">
                <a:extLst>
                  <a:ext uri="{FF2B5EF4-FFF2-40B4-BE49-F238E27FC236}">
                    <a16:creationId xmlns:a16="http://schemas.microsoft.com/office/drawing/2014/main" id="{43D86699-E6C6-27B9-C80A-AFA8D6A4C987}"/>
                  </a:ext>
                </a:extLst>
              </p:cNvPr>
              <p:cNvSpPr/>
              <p:nvPr/>
            </p:nvSpPr>
            <p:spPr>
              <a:xfrm>
                <a:off x="6126529" y="2930062"/>
                <a:ext cx="334818" cy="24225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003" name="Google Shape;694;p25">
              <a:extLst>
                <a:ext uri="{FF2B5EF4-FFF2-40B4-BE49-F238E27FC236}">
                  <a16:creationId xmlns:a16="http://schemas.microsoft.com/office/drawing/2014/main" id="{18789A3D-8437-6704-56EA-48B902EFB7CB}"/>
                </a:ext>
              </a:extLst>
            </p:cNvPr>
            <p:cNvSpPr/>
            <p:nvPr/>
          </p:nvSpPr>
          <p:spPr>
            <a:xfrm flipH="1">
              <a:off x="5409364" y="2856180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Api Gateway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7" name="Google Shape;702;p25">
            <a:extLst>
              <a:ext uri="{FF2B5EF4-FFF2-40B4-BE49-F238E27FC236}">
                <a16:creationId xmlns:a16="http://schemas.microsoft.com/office/drawing/2014/main" id="{132681A2-DEE3-4334-B3B2-96C6E7B193AC}"/>
              </a:ext>
            </a:extLst>
          </p:cNvPr>
          <p:cNvGrpSpPr/>
          <p:nvPr/>
        </p:nvGrpSpPr>
        <p:grpSpPr>
          <a:xfrm>
            <a:off x="6108938" y="3466636"/>
            <a:ext cx="2546630" cy="607001"/>
            <a:chOff x="5172016" y="3446428"/>
            <a:chExt cx="2946831" cy="607001"/>
          </a:xfrm>
        </p:grpSpPr>
        <p:grpSp>
          <p:nvGrpSpPr>
            <p:cNvPr id="1008" name="Google Shape;703;p25">
              <a:extLst>
                <a:ext uri="{FF2B5EF4-FFF2-40B4-BE49-F238E27FC236}">
                  <a16:creationId xmlns:a16="http://schemas.microsoft.com/office/drawing/2014/main" id="{9E09A889-4F7A-3607-41B6-B2B59075AE21}"/>
                </a:ext>
              </a:extLst>
            </p:cNvPr>
            <p:cNvGrpSpPr/>
            <p:nvPr/>
          </p:nvGrpSpPr>
          <p:grpSpPr>
            <a:xfrm>
              <a:off x="5172016" y="3446428"/>
              <a:ext cx="2946831" cy="607001"/>
              <a:chOff x="4236545" y="3436607"/>
              <a:chExt cx="2946831" cy="607001"/>
            </a:xfrm>
          </p:grpSpPr>
          <p:sp>
            <p:nvSpPr>
              <p:cNvPr id="1010" name="Google Shape;704;p25">
                <a:extLst>
                  <a:ext uri="{FF2B5EF4-FFF2-40B4-BE49-F238E27FC236}">
                    <a16:creationId xmlns:a16="http://schemas.microsoft.com/office/drawing/2014/main" id="{389E2C80-D4EB-CB48-16DD-672DF0CD2618}"/>
                  </a:ext>
                </a:extLst>
              </p:cNvPr>
              <p:cNvSpPr/>
              <p:nvPr/>
            </p:nvSpPr>
            <p:spPr>
              <a:xfrm>
                <a:off x="4236545" y="3436607"/>
                <a:ext cx="2946831" cy="607001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4" extrusionOk="0">
                    <a:moveTo>
                      <a:pt x="12648" y="0"/>
                    </a:moveTo>
                    <a:cubicBezTo>
                      <a:pt x="5682" y="0"/>
                      <a:pt x="1" y="5643"/>
                      <a:pt x="1" y="12647"/>
                    </a:cubicBezTo>
                    <a:lnTo>
                      <a:pt x="1" y="34361"/>
                    </a:lnTo>
                    <a:cubicBezTo>
                      <a:pt x="1" y="41482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2"/>
                      <a:pt x="228968" y="34361"/>
                    </a:cubicBezTo>
                    <a:lnTo>
                      <a:pt x="228968" y="12647"/>
                    </a:lnTo>
                    <a:cubicBezTo>
                      <a:pt x="228968" y="5643"/>
                      <a:pt x="223287" y="0"/>
                      <a:pt x="216322" y="0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11" name="Google Shape;705;p25">
                <a:extLst>
                  <a:ext uri="{FF2B5EF4-FFF2-40B4-BE49-F238E27FC236}">
                    <a16:creationId xmlns:a16="http://schemas.microsoft.com/office/drawing/2014/main" id="{8F5DBEF0-3C1B-B864-9B46-DAC6D61D55BB}"/>
                  </a:ext>
                </a:extLst>
              </p:cNvPr>
              <p:cNvSpPr/>
              <p:nvPr/>
            </p:nvSpPr>
            <p:spPr>
              <a:xfrm>
                <a:off x="6498945" y="3542779"/>
                <a:ext cx="394157" cy="394659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65" extrusionOk="0">
                    <a:moveTo>
                      <a:pt x="9068" y="0"/>
                    </a:moveTo>
                    <a:cubicBezTo>
                      <a:pt x="4048" y="0"/>
                      <a:pt x="1" y="4047"/>
                      <a:pt x="1" y="9067"/>
                    </a:cubicBezTo>
                    <a:lnTo>
                      <a:pt x="1" y="21403"/>
                    </a:lnTo>
                    <a:cubicBezTo>
                      <a:pt x="1" y="26422"/>
                      <a:pt x="4048" y="30664"/>
                      <a:pt x="9068" y="30664"/>
                    </a:cubicBezTo>
                    <a:lnTo>
                      <a:pt x="21403" y="30664"/>
                    </a:lnTo>
                    <a:cubicBezTo>
                      <a:pt x="26423" y="30664"/>
                      <a:pt x="30626" y="26422"/>
                      <a:pt x="30626" y="21403"/>
                    </a:cubicBezTo>
                    <a:lnTo>
                      <a:pt x="30626" y="9067"/>
                    </a:lnTo>
                    <a:cubicBezTo>
                      <a:pt x="30626" y="4047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12" name="Google Shape;706;p25">
                <a:extLst>
                  <a:ext uri="{FF2B5EF4-FFF2-40B4-BE49-F238E27FC236}">
                    <a16:creationId xmlns:a16="http://schemas.microsoft.com/office/drawing/2014/main" id="{665003C1-26F0-37B0-C222-31C3339C2EFF}"/>
                  </a:ext>
                </a:extLst>
              </p:cNvPr>
              <p:cNvSpPr/>
              <p:nvPr/>
            </p:nvSpPr>
            <p:spPr>
              <a:xfrm>
                <a:off x="6574120" y="3623656"/>
                <a:ext cx="243760" cy="232862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774" extrusionOk="0">
                    <a:moveTo>
                      <a:pt x="7232" y="1143"/>
                    </a:moveTo>
                    <a:cubicBezTo>
                      <a:pt x="7377" y="1143"/>
                      <a:pt x="7522" y="1198"/>
                      <a:pt x="7633" y="1308"/>
                    </a:cubicBezTo>
                    <a:cubicBezTo>
                      <a:pt x="7851" y="1528"/>
                      <a:pt x="7854" y="1882"/>
                      <a:pt x="7639" y="2102"/>
                    </a:cubicBezTo>
                    <a:lnTo>
                      <a:pt x="5755" y="3986"/>
                    </a:lnTo>
                    <a:cubicBezTo>
                      <a:pt x="5532" y="4210"/>
                      <a:pt x="5532" y="4566"/>
                      <a:pt x="5755" y="4789"/>
                    </a:cubicBezTo>
                    <a:lnTo>
                      <a:pt x="7639" y="6673"/>
                    </a:lnTo>
                    <a:cubicBezTo>
                      <a:pt x="7854" y="6894"/>
                      <a:pt x="7851" y="7247"/>
                      <a:pt x="7633" y="7468"/>
                    </a:cubicBezTo>
                    <a:cubicBezTo>
                      <a:pt x="7522" y="7577"/>
                      <a:pt x="7377" y="7633"/>
                      <a:pt x="7232" y="7633"/>
                    </a:cubicBezTo>
                    <a:cubicBezTo>
                      <a:pt x="7090" y="7633"/>
                      <a:pt x="6948" y="7580"/>
                      <a:pt x="6839" y="7474"/>
                    </a:cubicBezTo>
                    <a:lnTo>
                      <a:pt x="6830" y="7468"/>
                    </a:lnTo>
                    <a:lnTo>
                      <a:pt x="4946" y="5650"/>
                    </a:lnTo>
                    <a:cubicBezTo>
                      <a:pt x="4836" y="5544"/>
                      <a:pt x="4695" y="5491"/>
                      <a:pt x="4554" y="5491"/>
                    </a:cubicBezTo>
                    <a:cubicBezTo>
                      <a:pt x="4412" y="5491"/>
                      <a:pt x="4271" y="5544"/>
                      <a:pt x="4161" y="5650"/>
                    </a:cubicBezTo>
                    <a:lnTo>
                      <a:pt x="2277" y="7468"/>
                    </a:lnTo>
                    <a:lnTo>
                      <a:pt x="2268" y="7474"/>
                    </a:lnTo>
                    <a:cubicBezTo>
                      <a:pt x="2159" y="7580"/>
                      <a:pt x="2017" y="7633"/>
                      <a:pt x="1875" y="7633"/>
                    </a:cubicBezTo>
                    <a:cubicBezTo>
                      <a:pt x="1730" y="7633"/>
                      <a:pt x="1585" y="7577"/>
                      <a:pt x="1474" y="7468"/>
                    </a:cubicBezTo>
                    <a:cubicBezTo>
                      <a:pt x="1256" y="7247"/>
                      <a:pt x="1253" y="6894"/>
                      <a:pt x="1468" y="6673"/>
                    </a:cubicBezTo>
                    <a:lnTo>
                      <a:pt x="3352" y="4789"/>
                    </a:lnTo>
                    <a:cubicBezTo>
                      <a:pt x="3575" y="4566"/>
                      <a:pt x="3575" y="4210"/>
                      <a:pt x="3352" y="3986"/>
                    </a:cubicBezTo>
                    <a:lnTo>
                      <a:pt x="1468" y="2102"/>
                    </a:lnTo>
                    <a:cubicBezTo>
                      <a:pt x="1253" y="1882"/>
                      <a:pt x="1256" y="1528"/>
                      <a:pt x="1474" y="1308"/>
                    </a:cubicBezTo>
                    <a:cubicBezTo>
                      <a:pt x="1585" y="1198"/>
                      <a:pt x="1730" y="1143"/>
                      <a:pt x="1875" y="1143"/>
                    </a:cubicBezTo>
                    <a:cubicBezTo>
                      <a:pt x="2017" y="1143"/>
                      <a:pt x="2159" y="1196"/>
                      <a:pt x="2268" y="1302"/>
                    </a:cubicBezTo>
                    <a:lnTo>
                      <a:pt x="2277" y="1308"/>
                    </a:lnTo>
                    <a:lnTo>
                      <a:pt x="4161" y="3126"/>
                    </a:lnTo>
                    <a:cubicBezTo>
                      <a:pt x="4271" y="3231"/>
                      <a:pt x="4412" y="3284"/>
                      <a:pt x="4554" y="3284"/>
                    </a:cubicBezTo>
                    <a:cubicBezTo>
                      <a:pt x="4695" y="3284"/>
                      <a:pt x="4836" y="3231"/>
                      <a:pt x="4946" y="3126"/>
                    </a:cubicBezTo>
                    <a:lnTo>
                      <a:pt x="6830" y="1308"/>
                    </a:lnTo>
                    <a:lnTo>
                      <a:pt x="6839" y="1302"/>
                    </a:lnTo>
                    <a:cubicBezTo>
                      <a:pt x="6948" y="1196"/>
                      <a:pt x="7090" y="1143"/>
                      <a:pt x="7232" y="1143"/>
                    </a:cubicBezTo>
                    <a:close/>
                    <a:moveTo>
                      <a:pt x="1865" y="0"/>
                    </a:moveTo>
                    <a:cubicBezTo>
                      <a:pt x="1430" y="0"/>
                      <a:pt x="995" y="166"/>
                      <a:pt x="664" y="499"/>
                    </a:cubicBezTo>
                    <a:cubicBezTo>
                      <a:pt x="0" y="1163"/>
                      <a:pt x="3" y="2241"/>
                      <a:pt x="667" y="2902"/>
                    </a:cubicBezTo>
                    <a:lnTo>
                      <a:pt x="2153" y="4388"/>
                    </a:lnTo>
                    <a:lnTo>
                      <a:pt x="667" y="5873"/>
                    </a:lnTo>
                    <a:cubicBezTo>
                      <a:pt x="0" y="6535"/>
                      <a:pt x="0" y="7610"/>
                      <a:pt x="661" y="8274"/>
                    </a:cubicBezTo>
                    <a:cubicBezTo>
                      <a:pt x="995" y="8607"/>
                      <a:pt x="1431" y="8774"/>
                      <a:pt x="1868" y="8774"/>
                    </a:cubicBezTo>
                    <a:cubicBezTo>
                      <a:pt x="2301" y="8774"/>
                      <a:pt x="2734" y="8609"/>
                      <a:pt x="3065" y="8280"/>
                    </a:cubicBezTo>
                    <a:lnTo>
                      <a:pt x="4554" y="6846"/>
                    </a:lnTo>
                    <a:lnTo>
                      <a:pt x="6042" y="8280"/>
                    </a:lnTo>
                    <a:cubicBezTo>
                      <a:pt x="6373" y="8609"/>
                      <a:pt x="6806" y="8774"/>
                      <a:pt x="7239" y="8774"/>
                    </a:cubicBezTo>
                    <a:cubicBezTo>
                      <a:pt x="7675" y="8774"/>
                      <a:pt x="8111" y="8607"/>
                      <a:pt x="8443" y="8274"/>
                    </a:cubicBezTo>
                    <a:cubicBezTo>
                      <a:pt x="9104" y="7610"/>
                      <a:pt x="9104" y="6535"/>
                      <a:pt x="8440" y="5873"/>
                    </a:cubicBezTo>
                    <a:lnTo>
                      <a:pt x="6957" y="4388"/>
                    </a:lnTo>
                    <a:lnTo>
                      <a:pt x="8440" y="2902"/>
                    </a:lnTo>
                    <a:cubicBezTo>
                      <a:pt x="8760" y="2585"/>
                      <a:pt x="8938" y="2153"/>
                      <a:pt x="8938" y="1703"/>
                    </a:cubicBezTo>
                    <a:cubicBezTo>
                      <a:pt x="8938" y="1018"/>
                      <a:pt x="8524" y="399"/>
                      <a:pt x="7893" y="133"/>
                    </a:cubicBezTo>
                    <a:cubicBezTo>
                      <a:pt x="7682" y="46"/>
                      <a:pt x="7460" y="3"/>
                      <a:pt x="7239" y="3"/>
                    </a:cubicBezTo>
                    <a:cubicBezTo>
                      <a:pt x="6799" y="3"/>
                      <a:pt x="6366" y="174"/>
                      <a:pt x="6042" y="496"/>
                    </a:cubicBezTo>
                    <a:lnTo>
                      <a:pt x="4554" y="1930"/>
                    </a:lnTo>
                    <a:lnTo>
                      <a:pt x="3065" y="496"/>
                    </a:lnTo>
                    <a:cubicBezTo>
                      <a:pt x="2733" y="165"/>
                      <a:pt x="2299" y="0"/>
                      <a:pt x="1865" y="0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009" name="Google Shape;707;p25">
              <a:extLst>
                <a:ext uri="{FF2B5EF4-FFF2-40B4-BE49-F238E27FC236}">
                  <a16:creationId xmlns:a16="http://schemas.microsoft.com/office/drawing/2014/main" id="{E3013486-8CAF-9160-279E-C9B130FF0CD8}"/>
                </a:ext>
              </a:extLst>
            </p:cNvPr>
            <p:cNvSpPr/>
            <p:nvPr/>
          </p:nvSpPr>
          <p:spPr>
            <a:xfrm flipH="1">
              <a:off x="5409364" y="3528140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"/>
                  <a:cs typeface="Fira Sans Extra Condensed"/>
                  <a:sym typeface="Fira Sans Extra Condensed Medium"/>
                </a:rPr>
                <a:t>My SQL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13" name="Google Shape;711;p25">
            <a:extLst>
              <a:ext uri="{FF2B5EF4-FFF2-40B4-BE49-F238E27FC236}">
                <a16:creationId xmlns:a16="http://schemas.microsoft.com/office/drawing/2014/main" id="{43B5D83B-B806-0746-ED85-830145617813}"/>
              </a:ext>
            </a:extLst>
          </p:cNvPr>
          <p:cNvGrpSpPr/>
          <p:nvPr/>
        </p:nvGrpSpPr>
        <p:grpSpPr>
          <a:xfrm>
            <a:off x="6108936" y="4149351"/>
            <a:ext cx="2546631" cy="607014"/>
            <a:chOff x="5172016" y="4122696"/>
            <a:chExt cx="2946831" cy="607014"/>
          </a:xfrm>
        </p:grpSpPr>
        <p:grpSp>
          <p:nvGrpSpPr>
            <p:cNvPr id="1014" name="Google Shape;712;p25">
              <a:extLst>
                <a:ext uri="{FF2B5EF4-FFF2-40B4-BE49-F238E27FC236}">
                  <a16:creationId xmlns:a16="http://schemas.microsoft.com/office/drawing/2014/main" id="{71B7CA96-D285-C5EF-4D61-5AFD98867CC0}"/>
                </a:ext>
              </a:extLst>
            </p:cNvPr>
            <p:cNvGrpSpPr/>
            <p:nvPr/>
          </p:nvGrpSpPr>
          <p:grpSpPr>
            <a:xfrm>
              <a:off x="5172016" y="4122696"/>
              <a:ext cx="2946831" cy="607014"/>
              <a:chOff x="4638616" y="4125192"/>
              <a:chExt cx="2946831" cy="607014"/>
            </a:xfrm>
          </p:grpSpPr>
          <p:sp>
            <p:nvSpPr>
              <p:cNvPr id="1016" name="Google Shape;713;p25">
                <a:extLst>
                  <a:ext uri="{FF2B5EF4-FFF2-40B4-BE49-F238E27FC236}">
                    <a16:creationId xmlns:a16="http://schemas.microsoft.com/office/drawing/2014/main" id="{EE7F1292-550F-84E9-5368-A0D6266EC64B}"/>
                  </a:ext>
                </a:extLst>
              </p:cNvPr>
              <p:cNvSpPr/>
              <p:nvPr/>
            </p:nvSpPr>
            <p:spPr>
              <a:xfrm>
                <a:off x="4638616" y="4125192"/>
                <a:ext cx="2946831" cy="607014"/>
              </a:xfrm>
              <a:custGeom>
                <a:avLst/>
                <a:gdLst/>
                <a:ahLst/>
                <a:cxnLst/>
                <a:rect l="l" t="t" r="r" b="b"/>
                <a:pathLst>
                  <a:path w="228969" h="47165" extrusionOk="0">
                    <a:moveTo>
                      <a:pt x="12648" y="1"/>
                    </a:moveTo>
                    <a:cubicBezTo>
                      <a:pt x="5682" y="1"/>
                      <a:pt x="1" y="5643"/>
                      <a:pt x="1" y="12648"/>
                    </a:cubicBezTo>
                    <a:lnTo>
                      <a:pt x="1" y="34517"/>
                    </a:lnTo>
                    <a:cubicBezTo>
                      <a:pt x="1" y="41483"/>
                      <a:pt x="5682" y="47164"/>
                      <a:pt x="12648" y="47164"/>
                    </a:cubicBezTo>
                    <a:lnTo>
                      <a:pt x="216322" y="47164"/>
                    </a:lnTo>
                    <a:cubicBezTo>
                      <a:pt x="223287" y="47164"/>
                      <a:pt x="228968" y="41483"/>
                      <a:pt x="228968" y="34517"/>
                    </a:cubicBezTo>
                    <a:lnTo>
                      <a:pt x="228968" y="12648"/>
                    </a:lnTo>
                    <a:cubicBezTo>
                      <a:pt x="228968" y="5643"/>
                      <a:pt x="223287" y="1"/>
                      <a:pt x="216322" y="1"/>
                    </a:cubicBezTo>
                    <a:close/>
                  </a:path>
                </a:pathLst>
              </a:custGeom>
              <a:solidFill>
                <a:srgbClr val="1E54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17" name="Google Shape;714;p25">
                <a:extLst>
                  <a:ext uri="{FF2B5EF4-FFF2-40B4-BE49-F238E27FC236}">
                    <a16:creationId xmlns:a16="http://schemas.microsoft.com/office/drawing/2014/main" id="{CFF0E408-6894-973C-2055-405AE1864DEB}"/>
                  </a:ext>
                </a:extLst>
              </p:cNvPr>
              <p:cNvSpPr/>
              <p:nvPr/>
            </p:nvSpPr>
            <p:spPr>
              <a:xfrm>
                <a:off x="6901016" y="4231364"/>
                <a:ext cx="394157" cy="394659"/>
              </a:xfrm>
              <a:custGeom>
                <a:avLst/>
                <a:gdLst/>
                <a:ahLst/>
                <a:cxnLst/>
                <a:rect l="l" t="t" r="r" b="b"/>
                <a:pathLst>
                  <a:path w="30626" h="30665" extrusionOk="0">
                    <a:moveTo>
                      <a:pt x="9068" y="0"/>
                    </a:moveTo>
                    <a:cubicBezTo>
                      <a:pt x="4048" y="0"/>
                      <a:pt x="1" y="4047"/>
                      <a:pt x="1" y="9262"/>
                    </a:cubicBezTo>
                    <a:lnTo>
                      <a:pt x="1" y="21403"/>
                    </a:lnTo>
                    <a:cubicBezTo>
                      <a:pt x="1" y="26578"/>
                      <a:pt x="4048" y="30664"/>
                      <a:pt x="9068" y="30664"/>
                    </a:cubicBezTo>
                    <a:lnTo>
                      <a:pt x="21403" y="30664"/>
                    </a:lnTo>
                    <a:cubicBezTo>
                      <a:pt x="26423" y="30664"/>
                      <a:pt x="30626" y="26578"/>
                      <a:pt x="30626" y="21403"/>
                    </a:cubicBezTo>
                    <a:lnTo>
                      <a:pt x="30626" y="9262"/>
                    </a:lnTo>
                    <a:cubicBezTo>
                      <a:pt x="30626" y="4047"/>
                      <a:pt x="26423" y="0"/>
                      <a:pt x="21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18" name="Google Shape;715;p25">
                <a:extLst>
                  <a:ext uri="{FF2B5EF4-FFF2-40B4-BE49-F238E27FC236}">
                    <a16:creationId xmlns:a16="http://schemas.microsoft.com/office/drawing/2014/main" id="{097C288F-C8D3-B43E-A122-63F5864AEE5B}"/>
                  </a:ext>
                </a:extLst>
              </p:cNvPr>
              <p:cNvSpPr/>
              <p:nvPr/>
            </p:nvSpPr>
            <p:spPr>
              <a:xfrm>
                <a:off x="6976198" y="4312231"/>
                <a:ext cx="243760" cy="232862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774" extrusionOk="0">
                    <a:moveTo>
                      <a:pt x="7232" y="1143"/>
                    </a:moveTo>
                    <a:cubicBezTo>
                      <a:pt x="7377" y="1143"/>
                      <a:pt x="7522" y="1198"/>
                      <a:pt x="7633" y="1308"/>
                    </a:cubicBezTo>
                    <a:cubicBezTo>
                      <a:pt x="7851" y="1528"/>
                      <a:pt x="7854" y="1882"/>
                      <a:pt x="7639" y="2102"/>
                    </a:cubicBezTo>
                    <a:lnTo>
                      <a:pt x="5755" y="3986"/>
                    </a:lnTo>
                    <a:cubicBezTo>
                      <a:pt x="5532" y="4210"/>
                      <a:pt x="5532" y="4566"/>
                      <a:pt x="5755" y="4789"/>
                    </a:cubicBezTo>
                    <a:lnTo>
                      <a:pt x="7639" y="6673"/>
                    </a:lnTo>
                    <a:cubicBezTo>
                      <a:pt x="7854" y="6894"/>
                      <a:pt x="7851" y="7247"/>
                      <a:pt x="7633" y="7468"/>
                    </a:cubicBezTo>
                    <a:cubicBezTo>
                      <a:pt x="7522" y="7577"/>
                      <a:pt x="7377" y="7633"/>
                      <a:pt x="7232" y="7633"/>
                    </a:cubicBezTo>
                    <a:cubicBezTo>
                      <a:pt x="7090" y="7633"/>
                      <a:pt x="6948" y="7580"/>
                      <a:pt x="6839" y="7474"/>
                    </a:cubicBezTo>
                    <a:lnTo>
                      <a:pt x="6830" y="7468"/>
                    </a:lnTo>
                    <a:lnTo>
                      <a:pt x="4946" y="5650"/>
                    </a:lnTo>
                    <a:cubicBezTo>
                      <a:pt x="4836" y="5544"/>
                      <a:pt x="4695" y="5491"/>
                      <a:pt x="4554" y="5491"/>
                    </a:cubicBezTo>
                    <a:cubicBezTo>
                      <a:pt x="4412" y="5491"/>
                      <a:pt x="4271" y="5544"/>
                      <a:pt x="4161" y="5650"/>
                    </a:cubicBezTo>
                    <a:lnTo>
                      <a:pt x="2277" y="7468"/>
                    </a:lnTo>
                    <a:lnTo>
                      <a:pt x="2268" y="7474"/>
                    </a:lnTo>
                    <a:cubicBezTo>
                      <a:pt x="2159" y="7580"/>
                      <a:pt x="2017" y="7633"/>
                      <a:pt x="1875" y="7633"/>
                    </a:cubicBezTo>
                    <a:cubicBezTo>
                      <a:pt x="1730" y="7633"/>
                      <a:pt x="1585" y="7577"/>
                      <a:pt x="1474" y="7468"/>
                    </a:cubicBezTo>
                    <a:cubicBezTo>
                      <a:pt x="1256" y="7247"/>
                      <a:pt x="1253" y="6894"/>
                      <a:pt x="1468" y="6673"/>
                    </a:cubicBezTo>
                    <a:lnTo>
                      <a:pt x="3352" y="4789"/>
                    </a:lnTo>
                    <a:cubicBezTo>
                      <a:pt x="3575" y="4566"/>
                      <a:pt x="3575" y="4210"/>
                      <a:pt x="3352" y="3986"/>
                    </a:cubicBezTo>
                    <a:lnTo>
                      <a:pt x="1468" y="2102"/>
                    </a:lnTo>
                    <a:cubicBezTo>
                      <a:pt x="1253" y="1882"/>
                      <a:pt x="1256" y="1528"/>
                      <a:pt x="1474" y="1308"/>
                    </a:cubicBezTo>
                    <a:cubicBezTo>
                      <a:pt x="1585" y="1198"/>
                      <a:pt x="1730" y="1143"/>
                      <a:pt x="1875" y="1143"/>
                    </a:cubicBezTo>
                    <a:cubicBezTo>
                      <a:pt x="2017" y="1143"/>
                      <a:pt x="2159" y="1196"/>
                      <a:pt x="2268" y="1302"/>
                    </a:cubicBezTo>
                    <a:lnTo>
                      <a:pt x="2277" y="1308"/>
                    </a:lnTo>
                    <a:lnTo>
                      <a:pt x="4161" y="3126"/>
                    </a:lnTo>
                    <a:cubicBezTo>
                      <a:pt x="4271" y="3231"/>
                      <a:pt x="4412" y="3284"/>
                      <a:pt x="4554" y="3284"/>
                    </a:cubicBezTo>
                    <a:cubicBezTo>
                      <a:pt x="4695" y="3284"/>
                      <a:pt x="4836" y="3231"/>
                      <a:pt x="4946" y="3126"/>
                    </a:cubicBezTo>
                    <a:lnTo>
                      <a:pt x="6830" y="1308"/>
                    </a:lnTo>
                    <a:lnTo>
                      <a:pt x="6839" y="1302"/>
                    </a:lnTo>
                    <a:cubicBezTo>
                      <a:pt x="6948" y="1196"/>
                      <a:pt x="7090" y="1143"/>
                      <a:pt x="7232" y="1143"/>
                    </a:cubicBezTo>
                    <a:close/>
                    <a:moveTo>
                      <a:pt x="1865" y="0"/>
                    </a:moveTo>
                    <a:cubicBezTo>
                      <a:pt x="1430" y="0"/>
                      <a:pt x="995" y="166"/>
                      <a:pt x="664" y="499"/>
                    </a:cubicBezTo>
                    <a:cubicBezTo>
                      <a:pt x="0" y="1163"/>
                      <a:pt x="3" y="2241"/>
                      <a:pt x="667" y="2902"/>
                    </a:cubicBezTo>
                    <a:lnTo>
                      <a:pt x="2153" y="4388"/>
                    </a:lnTo>
                    <a:lnTo>
                      <a:pt x="667" y="5873"/>
                    </a:lnTo>
                    <a:cubicBezTo>
                      <a:pt x="0" y="6535"/>
                      <a:pt x="0" y="7610"/>
                      <a:pt x="661" y="8274"/>
                    </a:cubicBezTo>
                    <a:cubicBezTo>
                      <a:pt x="995" y="8607"/>
                      <a:pt x="1431" y="8774"/>
                      <a:pt x="1868" y="8774"/>
                    </a:cubicBezTo>
                    <a:cubicBezTo>
                      <a:pt x="2301" y="8774"/>
                      <a:pt x="2734" y="8609"/>
                      <a:pt x="3065" y="8280"/>
                    </a:cubicBezTo>
                    <a:lnTo>
                      <a:pt x="4554" y="6846"/>
                    </a:lnTo>
                    <a:lnTo>
                      <a:pt x="6042" y="8280"/>
                    </a:lnTo>
                    <a:cubicBezTo>
                      <a:pt x="6373" y="8609"/>
                      <a:pt x="6806" y="8774"/>
                      <a:pt x="7239" y="8774"/>
                    </a:cubicBezTo>
                    <a:cubicBezTo>
                      <a:pt x="7675" y="8774"/>
                      <a:pt x="8111" y="8607"/>
                      <a:pt x="8443" y="8274"/>
                    </a:cubicBezTo>
                    <a:cubicBezTo>
                      <a:pt x="9104" y="7610"/>
                      <a:pt x="9104" y="6535"/>
                      <a:pt x="8440" y="5873"/>
                    </a:cubicBezTo>
                    <a:lnTo>
                      <a:pt x="6957" y="4388"/>
                    </a:lnTo>
                    <a:lnTo>
                      <a:pt x="8440" y="2902"/>
                    </a:lnTo>
                    <a:cubicBezTo>
                      <a:pt x="8760" y="2585"/>
                      <a:pt x="8938" y="2153"/>
                      <a:pt x="8938" y="1703"/>
                    </a:cubicBezTo>
                    <a:cubicBezTo>
                      <a:pt x="8938" y="1018"/>
                      <a:pt x="8524" y="399"/>
                      <a:pt x="7893" y="133"/>
                    </a:cubicBezTo>
                    <a:cubicBezTo>
                      <a:pt x="7682" y="46"/>
                      <a:pt x="7460" y="3"/>
                      <a:pt x="7239" y="3"/>
                    </a:cubicBezTo>
                    <a:cubicBezTo>
                      <a:pt x="6799" y="3"/>
                      <a:pt x="6366" y="174"/>
                      <a:pt x="6042" y="496"/>
                    </a:cubicBezTo>
                    <a:lnTo>
                      <a:pt x="4554" y="1930"/>
                    </a:lnTo>
                    <a:lnTo>
                      <a:pt x="3065" y="496"/>
                    </a:lnTo>
                    <a:cubicBezTo>
                      <a:pt x="2733" y="165"/>
                      <a:pt x="2299" y="0"/>
                      <a:pt x="1865" y="0"/>
                    </a:cubicBezTo>
                    <a:close/>
                  </a:path>
                </a:pathLst>
              </a:custGeom>
              <a:solidFill>
                <a:srgbClr val="1E54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015" name="Google Shape;716;p25">
              <a:extLst>
                <a:ext uri="{FF2B5EF4-FFF2-40B4-BE49-F238E27FC236}">
                  <a16:creationId xmlns:a16="http://schemas.microsoft.com/office/drawing/2014/main" id="{61DCCB1B-C6A3-FE5B-BDEF-B3DE08D19EDB}"/>
                </a:ext>
              </a:extLst>
            </p:cNvPr>
            <p:cNvSpPr/>
            <p:nvPr/>
          </p:nvSpPr>
          <p:spPr>
            <a:xfrm flipH="1">
              <a:off x="5409364" y="4214236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"/>
                  <a:cs typeface="Fira Sans Extra Condensed"/>
                  <a:sym typeface="Fira Sans Extra Condensed Medium"/>
                </a:rPr>
                <a:t>Mongo DB</a:t>
              </a:r>
              <a:endParaRPr sz="1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19" name="Picture 6" descr="Angular (web framework) - Wikipedia">
            <a:extLst>
              <a:ext uri="{FF2B5EF4-FFF2-40B4-BE49-F238E27FC236}">
                <a16:creationId xmlns:a16="http://schemas.microsoft.com/office/drawing/2014/main" id="{9E6193ED-B69D-B077-5E18-BDB07C50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14" y="3556698"/>
            <a:ext cx="452049" cy="4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0" name="Picture 1019" descr="TypeScript (@typescript) / Twitter">
            <a:extLst>
              <a:ext uri="{FF2B5EF4-FFF2-40B4-BE49-F238E27FC236}">
                <a16:creationId xmlns:a16="http://schemas.microsoft.com/office/drawing/2014/main" id="{E3A569FB-3D5C-7B09-5658-73B3DDB9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383374" y="2857300"/>
            <a:ext cx="452048" cy="45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2" name="Picture 6" descr="HTML - Wikipedia">
            <a:extLst>
              <a:ext uri="{FF2B5EF4-FFF2-40B4-BE49-F238E27FC236}">
                <a16:creationId xmlns:a16="http://schemas.microsoft.com/office/drawing/2014/main" id="{A22A1FD3-08FE-A220-DC00-8FF827F9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76" y="1502061"/>
            <a:ext cx="441987" cy="4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3" name="Picture 8" descr="Angular Material UI component library">
            <a:extLst>
              <a:ext uri="{FF2B5EF4-FFF2-40B4-BE49-F238E27FC236}">
                <a16:creationId xmlns:a16="http://schemas.microsoft.com/office/drawing/2014/main" id="{76FF6695-9CED-22D6-562C-1C1933260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742" y="4216677"/>
            <a:ext cx="452049" cy="48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8" descr="CSS - Wikipedia">
            <a:extLst>
              <a:ext uri="{FF2B5EF4-FFF2-40B4-BE49-F238E27FC236}">
                <a16:creationId xmlns:a16="http://schemas.microsoft.com/office/drawing/2014/main" id="{933E299A-9B31-A7B2-8BF5-8DA3D158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316" y="2146850"/>
            <a:ext cx="428317" cy="46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6" descr="How and why we updated RabbitMQ queues on production - DEV Community">
            <a:extLst>
              <a:ext uri="{FF2B5EF4-FFF2-40B4-BE49-F238E27FC236}">
                <a16:creationId xmlns:a16="http://schemas.microsoft.com/office/drawing/2014/main" id="{344BE807-1EC5-7118-3B2D-2A511F105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85" y="4255523"/>
            <a:ext cx="593710" cy="42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2" descr="What the heck are JWT and OAuth 2.0? | #CrystalizeMyLearning (July 2022)">
            <a:extLst>
              <a:ext uri="{FF2B5EF4-FFF2-40B4-BE49-F238E27FC236}">
                <a16:creationId xmlns:a16="http://schemas.microsoft.com/office/drawing/2014/main" id="{07F033AB-FD9F-F04C-4A41-66CD694E2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5" y="1465107"/>
            <a:ext cx="478036" cy="4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831F659C-8B23-2389-C690-92D7E6EAAE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7685" y="2198434"/>
            <a:ext cx="532936" cy="399702"/>
          </a:xfrm>
          <a:prstGeom prst="rect">
            <a:avLst/>
          </a:prstGeom>
        </p:spPr>
      </p:pic>
      <p:pic>
        <p:nvPicPr>
          <p:cNvPr id="1031" name="Picture 2" descr="Spring Boot (@springboot) / Twitter">
            <a:extLst>
              <a:ext uri="{FF2B5EF4-FFF2-40B4-BE49-F238E27FC236}">
                <a16:creationId xmlns:a16="http://schemas.microsoft.com/office/drawing/2014/main" id="{05B7CB46-70A1-FB1B-3054-A19FDFE1B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85" y="1475863"/>
            <a:ext cx="478036" cy="4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 descr="Create Microservice Application using Spring Boot, Spring Cloud &amp; Eureka  Server | by minelaydin | Nerd For Tech | Medium">
            <a:extLst>
              <a:ext uri="{FF2B5EF4-FFF2-40B4-BE49-F238E27FC236}">
                <a16:creationId xmlns:a16="http://schemas.microsoft.com/office/drawing/2014/main" id="{C1A8404C-258E-56EC-873F-01B589858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82" y="3488761"/>
            <a:ext cx="668594" cy="60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4" descr="Discovery services in Eureka Server using Discovery Client, with Spring  Cloud Netflix - Huong Dan Java">
            <a:extLst>
              <a:ext uri="{FF2B5EF4-FFF2-40B4-BE49-F238E27FC236}">
                <a16:creationId xmlns:a16="http://schemas.microsoft.com/office/drawing/2014/main" id="{D6A89BF5-E25F-3157-B757-3C146732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91" y="2838767"/>
            <a:ext cx="471986" cy="47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" descr="What is MongoDB? NoSQL database explained in an easy way.">
            <a:extLst>
              <a:ext uri="{FF2B5EF4-FFF2-40B4-BE49-F238E27FC236}">
                <a16:creationId xmlns:a16="http://schemas.microsoft.com/office/drawing/2014/main" id="{712929E5-2DBB-E948-7FB1-9C75CAF25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433" y="4191063"/>
            <a:ext cx="406367" cy="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4">
            <a:extLst>
              <a:ext uri="{FF2B5EF4-FFF2-40B4-BE49-F238E27FC236}">
                <a16:creationId xmlns:a16="http://schemas.microsoft.com/office/drawing/2014/main" id="{5E253AD8-32A5-9580-02F8-03DE5E45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433" y="3497846"/>
            <a:ext cx="406367" cy="50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 descr="API Gateway · GitLab">
            <a:extLst>
              <a:ext uri="{FF2B5EF4-FFF2-40B4-BE49-F238E27FC236}">
                <a16:creationId xmlns:a16="http://schemas.microsoft.com/office/drawing/2014/main" id="{029F9F25-C3F0-6912-4D54-B5620765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29" y="2843747"/>
            <a:ext cx="496827" cy="49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ocker Logo and symbol, meaning, history, PNG, brand">
            <a:extLst>
              <a:ext uri="{FF2B5EF4-FFF2-40B4-BE49-F238E27FC236}">
                <a16:creationId xmlns:a16="http://schemas.microsoft.com/office/drawing/2014/main" id="{3043483D-68A7-D8F1-E9ED-B81FAC5AF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3560" r="12241" b="-3560"/>
          <a:stretch/>
        </p:blipFill>
        <p:spPr bwMode="auto">
          <a:xfrm>
            <a:off x="5152987" y="2181447"/>
            <a:ext cx="631657" cy="47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710250" y="15264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To-Do App Interactive Demo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E2826-FB71-6D4A-8A96-D5EEA889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0" y="2927611"/>
            <a:ext cx="4438716" cy="2106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001CFB-1351-64CB-EF53-F56AF171F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8" y="727661"/>
            <a:ext cx="4445001" cy="210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B0D6C-AE2D-A119-02F1-9758DB243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013" y="727661"/>
            <a:ext cx="4452753" cy="2106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9DA3B8-D536-A1A6-5997-8D40198D2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125" y="2927611"/>
            <a:ext cx="4448227" cy="21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38"/>
          <p:cNvSpPr txBox="1">
            <a:spLocks noGrp="1"/>
          </p:cNvSpPr>
          <p:nvPr>
            <p:ph type="title"/>
          </p:nvPr>
        </p:nvSpPr>
        <p:spPr>
          <a:xfrm>
            <a:off x="710275" y="31892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To-Do List Future Enhancement </a:t>
            </a:r>
            <a:endParaRPr dirty="0"/>
          </a:p>
        </p:txBody>
      </p:sp>
      <p:sp>
        <p:nvSpPr>
          <p:cNvPr id="2120" name="Google Shape;2120;p38"/>
          <p:cNvSpPr/>
          <p:nvPr/>
        </p:nvSpPr>
        <p:spPr>
          <a:xfrm>
            <a:off x="4683975" y="6185575"/>
            <a:ext cx="21050" cy="14525"/>
          </a:xfrm>
          <a:custGeom>
            <a:avLst/>
            <a:gdLst/>
            <a:ahLst/>
            <a:cxnLst/>
            <a:rect l="l" t="t" r="r" b="b"/>
            <a:pathLst>
              <a:path w="842" h="581" extrusionOk="0">
                <a:moveTo>
                  <a:pt x="232" y="580"/>
                </a:moveTo>
                <a:lnTo>
                  <a:pt x="464" y="580"/>
                </a:lnTo>
                <a:lnTo>
                  <a:pt x="464" y="580"/>
                </a:lnTo>
                <a:lnTo>
                  <a:pt x="464" y="580"/>
                </a:lnTo>
                <a:lnTo>
                  <a:pt x="725" y="580"/>
                </a:lnTo>
                <a:cubicBezTo>
                  <a:pt x="841" y="464"/>
                  <a:pt x="841" y="348"/>
                  <a:pt x="841" y="232"/>
                </a:cubicBezTo>
                <a:cubicBezTo>
                  <a:pt x="841" y="116"/>
                  <a:pt x="841" y="116"/>
                  <a:pt x="725" y="0"/>
                </a:cubicBezTo>
                <a:lnTo>
                  <a:pt x="464" y="0"/>
                </a:lnTo>
                <a:lnTo>
                  <a:pt x="464" y="0"/>
                </a:lnTo>
                <a:lnTo>
                  <a:pt x="464" y="0"/>
                </a:lnTo>
                <a:lnTo>
                  <a:pt x="232" y="0"/>
                </a:lnTo>
                <a:cubicBezTo>
                  <a:pt x="116" y="116"/>
                  <a:pt x="0" y="116"/>
                  <a:pt x="0" y="232"/>
                </a:cubicBezTo>
                <a:cubicBezTo>
                  <a:pt x="0" y="348"/>
                  <a:pt x="116" y="464"/>
                  <a:pt x="232" y="580"/>
                </a:cubicBezTo>
                <a:close/>
              </a:path>
            </a:pathLst>
          </a:custGeom>
          <a:solidFill>
            <a:srgbClr val="794F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38"/>
          <p:cNvSpPr/>
          <p:nvPr/>
        </p:nvSpPr>
        <p:spPr>
          <a:xfrm>
            <a:off x="947526" y="1093115"/>
            <a:ext cx="18350" cy="13987"/>
          </a:xfrm>
          <a:custGeom>
            <a:avLst/>
            <a:gdLst/>
            <a:ahLst/>
            <a:cxnLst/>
            <a:rect l="l" t="t" r="r" b="b"/>
            <a:pathLst>
              <a:path w="610" h="465" extrusionOk="0">
                <a:moveTo>
                  <a:pt x="262" y="1"/>
                </a:moveTo>
                <a:cubicBezTo>
                  <a:pt x="494" y="1"/>
                  <a:pt x="610" y="117"/>
                  <a:pt x="610" y="233"/>
                </a:cubicBezTo>
                <a:cubicBezTo>
                  <a:pt x="610" y="349"/>
                  <a:pt x="494" y="465"/>
                  <a:pt x="262" y="465"/>
                </a:cubicBezTo>
                <a:cubicBezTo>
                  <a:pt x="117" y="465"/>
                  <a:pt x="1" y="349"/>
                  <a:pt x="1" y="233"/>
                </a:cubicBezTo>
                <a:cubicBezTo>
                  <a:pt x="1" y="117"/>
                  <a:pt x="117" y="1"/>
                  <a:pt x="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38"/>
          <p:cNvSpPr/>
          <p:nvPr/>
        </p:nvSpPr>
        <p:spPr>
          <a:xfrm>
            <a:off x="747779" y="1096604"/>
            <a:ext cx="7009" cy="7009"/>
          </a:xfrm>
          <a:custGeom>
            <a:avLst/>
            <a:gdLst/>
            <a:ahLst/>
            <a:cxnLst/>
            <a:rect l="l" t="t" r="r" b="b"/>
            <a:pathLst>
              <a:path w="233" h="233" extrusionOk="0">
                <a:moveTo>
                  <a:pt x="1" y="233"/>
                </a:moveTo>
                <a:cubicBezTo>
                  <a:pt x="117" y="117"/>
                  <a:pt x="117" y="1"/>
                  <a:pt x="233" y="1"/>
                </a:cubicBezTo>
                <a:cubicBezTo>
                  <a:pt x="233" y="117"/>
                  <a:pt x="117" y="233"/>
                  <a:pt x="1" y="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3" name="Google Shape;2123;p38"/>
          <p:cNvGrpSpPr/>
          <p:nvPr/>
        </p:nvGrpSpPr>
        <p:grpSpPr>
          <a:xfrm>
            <a:off x="720569" y="1369383"/>
            <a:ext cx="1863267" cy="3128826"/>
            <a:chOff x="1087250" y="1633333"/>
            <a:chExt cx="1496586" cy="3128826"/>
          </a:xfrm>
        </p:grpSpPr>
        <p:grpSp>
          <p:nvGrpSpPr>
            <p:cNvPr id="2124" name="Google Shape;2124;p38"/>
            <p:cNvGrpSpPr/>
            <p:nvPr/>
          </p:nvGrpSpPr>
          <p:grpSpPr>
            <a:xfrm>
              <a:off x="1087250" y="3032257"/>
              <a:ext cx="1496586" cy="1729902"/>
              <a:chOff x="1087250" y="3032257"/>
              <a:chExt cx="1496586" cy="1729902"/>
            </a:xfrm>
          </p:grpSpPr>
          <p:sp>
            <p:nvSpPr>
              <p:cNvPr id="2125" name="Google Shape;2125;p38"/>
              <p:cNvSpPr/>
              <p:nvPr/>
            </p:nvSpPr>
            <p:spPr>
              <a:xfrm>
                <a:off x="1125925" y="3084100"/>
                <a:ext cx="1430376" cy="341216"/>
              </a:xfrm>
              <a:custGeom>
                <a:avLst/>
                <a:gdLst/>
                <a:ahLst/>
                <a:cxnLst/>
                <a:rect l="l" t="t" r="r" b="b"/>
                <a:pathLst>
                  <a:path w="55738" h="12021" extrusionOk="0">
                    <a:moveTo>
                      <a:pt x="32616" y="0"/>
                    </a:moveTo>
                    <a:cubicBezTo>
                      <a:pt x="32585" y="136"/>
                      <a:pt x="32526" y="271"/>
                      <a:pt x="32408" y="271"/>
                    </a:cubicBezTo>
                    <a:cubicBezTo>
                      <a:pt x="32392" y="271"/>
                      <a:pt x="32373" y="268"/>
                      <a:pt x="32354" y="262"/>
                    </a:cubicBezTo>
                    <a:cubicBezTo>
                      <a:pt x="32175" y="203"/>
                      <a:pt x="31997" y="197"/>
                      <a:pt x="31817" y="197"/>
                    </a:cubicBezTo>
                    <a:cubicBezTo>
                      <a:pt x="31772" y="197"/>
                      <a:pt x="31727" y="197"/>
                      <a:pt x="31681" y="197"/>
                    </a:cubicBezTo>
                    <a:cubicBezTo>
                      <a:pt x="31546" y="197"/>
                      <a:pt x="31409" y="194"/>
                      <a:pt x="31271" y="167"/>
                    </a:cubicBezTo>
                    <a:cubicBezTo>
                      <a:pt x="31185" y="146"/>
                      <a:pt x="31090" y="103"/>
                      <a:pt x="30985" y="103"/>
                    </a:cubicBezTo>
                    <a:cubicBezTo>
                      <a:pt x="30915" y="103"/>
                      <a:pt x="30839" y="122"/>
                      <a:pt x="30759" y="179"/>
                    </a:cubicBezTo>
                    <a:cubicBezTo>
                      <a:pt x="30719" y="208"/>
                      <a:pt x="30646" y="216"/>
                      <a:pt x="30558" y="216"/>
                    </a:cubicBezTo>
                    <a:cubicBezTo>
                      <a:pt x="30473" y="216"/>
                      <a:pt x="30374" y="209"/>
                      <a:pt x="30280" y="209"/>
                    </a:cubicBezTo>
                    <a:cubicBezTo>
                      <a:pt x="30235" y="209"/>
                      <a:pt x="30192" y="210"/>
                      <a:pt x="30151" y="215"/>
                    </a:cubicBezTo>
                    <a:cubicBezTo>
                      <a:pt x="30138" y="216"/>
                      <a:pt x="30125" y="217"/>
                      <a:pt x="30112" y="217"/>
                    </a:cubicBezTo>
                    <a:cubicBezTo>
                      <a:pt x="29962" y="217"/>
                      <a:pt x="29779" y="125"/>
                      <a:pt x="29650" y="125"/>
                    </a:cubicBezTo>
                    <a:cubicBezTo>
                      <a:pt x="29619" y="125"/>
                      <a:pt x="29591" y="130"/>
                      <a:pt x="29568" y="143"/>
                    </a:cubicBezTo>
                    <a:cubicBezTo>
                      <a:pt x="29327" y="282"/>
                      <a:pt x="29077" y="321"/>
                      <a:pt x="28831" y="321"/>
                    </a:cubicBezTo>
                    <a:cubicBezTo>
                      <a:pt x="28613" y="321"/>
                      <a:pt x="28400" y="291"/>
                      <a:pt x="28199" y="274"/>
                    </a:cubicBezTo>
                    <a:cubicBezTo>
                      <a:pt x="28065" y="261"/>
                      <a:pt x="27931" y="256"/>
                      <a:pt x="27798" y="256"/>
                    </a:cubicBezTo>
                    <a:cubicBezTo>
                      <a:pt x="27357" y="256"/>
                      <a:pt x="26918" y="311"/>
                      <a:pt x="26484" y="311"/>
                    </a:cubicBezTo>
                    <a:cubicBezTo>
                      <a:pt x="26453" y="311"/>
                      <a:pt x="26421" y="311"/>
                      <a:pt x="26389" y="310"/>
                    </a:cubicBezTo>
                    <a:cubicBezTo>
                      <a:pt x="26030" y="294"/>
                      <a:pt x="24254" y="286"/>
                      <a:pt x="22298" y="286"/>
                    </a:cubicBezTo>
                    <a:cubicBezTo>
                      <a:pt x="19772" y="286"/>
                      <a:pt x="16946" y="300"/>
                      <a:pt x="16483" y="334"/>
                    </a:cubicBezTo>
                    <a:cubicBezTo>
                      <a:pt x="16019" y="369"/>
                      <a:pt x="11089" y="369"/>
                      <a:pt x="10637" y="417"/>
                    </a:cubicBezTo>
                    <a:cubicBezTo>
                      <a:pt x="9958" y="488"/>
                      <a:pt x="9280" y="584"/>
                      <a:pt x="8589" y="631"/>
                    </a:cubicBezTo>
                    <a:cubicBezTo>
                      <a:pt x="8550" y="633"/>
                      <a:pt x="8510" y="634"/>
                      <a:pt x="8470" y="634"/>
                    </a:cubicBezTo>
                    <a:cubicBezTo>
                      <a:pt x="8210" y="634"/>
                      <a:pt x="7941" y="596"/>
                      <a:pt x="7687" y="596"/>
                    </a:cubicBezTo>
                    <a:cubicBezTo>
                      <a:pt x="7532" y="596"/>
                      <a:pt x="7383" y="610"/>
                      <a:pt x="7244" y="655"/>
                    </a:cubicBezTo>
                    <a:cubicBezTo>
                      <a:pt x="6613" y="858"/>
                      <a:pt x="5946" y="917"/>
                      <a:pt x="5315" y="1072"/>
                    </a:cubicBezTo>
                    <a:cubicBezTo>
                      <a:pt x="4803" y="1203"/>
                      <a:pt x="4243" y="1215"/>
                      <a:pt x="3719" y="1381"/>
                    </a:cubicBezTo>
                    <a:cubicBezTo>
                      <a:pt x="3196" y="1536"/>
                      <a:pt x="2696" y="1774"/>
                      <a:pt x="2219" y="2024"/>
                    </a:cubicBezTo>
                    <a:cubicBezTo>
                      <a:pt x="1457" y="2417"/>
                      <a:pt x="957" y="3096"/>
                      <a:pt x="636" y="3906"/>
                    </a:cubicBezTo>
                    <a:cubicBezTo>
                      <a:pt x="529" y="4168"/>
                      <a:pt x="588" y="4453"/>
                      <a:pt x="386" y="4727"/>
                    </a:cubicBezTo>
                    <a:cubicBezTo>
                      <a:pt x="219" y="4953"/>
                      <a:pt x="433" y="5394"/>
                      <a:pt x="124" y="5656"/>
                    </a:cubicBezTo>
                    <a:cubicBezTo>
                      <a:pt x="100" y="5680"/>
                      <a:pt x="112" y="5763"/>
                      <a:pt x="136" y="5811"/>
                    </a:cubicBezTo>
                    <a:cubicBezTo>
                      <a:pt x="207" y="6096"/>
                      <a:pt x="243" y="6406"/>
                      <a:pt x="231" y="6704"/>
                    </a:cubicBezTo>
                    <a:cubicBezTo>
                      <a:pt x="183" y="7489"/>
                      <a:pt x="207" y="8263"/>
                      <a:pt x="100" y="9049"/>
                    </a:cubicBezTo>
                    <a:cubicBezTo>
                      <a:pt x="5" y="9811"/>
                      <a:pt x="207" y="10585"/>
                      <a:pt x="64" y="11359"/>
                    </a:cubicBezTo>
                    <a:cubicBezTo>
                      <a:pt x="1" y="11731"/>
                      <a:pt x="214" y="12020"/>
                      <a:pt x="499" y="12020"/>
                    </a:cubicBezTo>
                    <a:cubicBezTo>
                      <a:pt x="587" y="12020"/>
                      <a:pt x="683" y="11992"/>
                      <a:pt x="779" y="11930"/>
                    </a:cubicBezTo>
                    <a:cubicBezTo>
                      <a:pt x="1033" y="11763"/>
                      <a:pt x="1298" y="11738"/>
                      <a:pt x="1566" y="11738"/>
                    </a:cubicBezTo>
                    <a:cubicBezTo>
                      <a:pt x="1678" y="11738"/>
                      <a:pt x="1791" y="11743"/>
                      <a:pt x="1904" y="11743"/>
                    </a:cubicBezTo>
                    <a:cubicBezTo>
                      <a:pt x="2077" y="11743"/>
                      <a:pt x="2251" y="11732"/>
                      <a:pt x="2422" y="11680"/>
                    </a:cubicBezTo>
                    <a:cubicBezTo>
                      <a:pt x="2922" y="11526"/>
                      <a:pt x="3565" y="11621"/>
                      <a:pt x="4124" y="11561"/>
                    </a:cubicBezTo>
                    <a:cubicBezTo>
                      <a:pt x="4874" y="11478"/>
                      <a:pt x="5636" y="11537"/>
                      <a:pt x="6375" y="11347"/>
                    </a:cubicBezTo>
                    <a:cubicBezTo>
                      <a:pt x="6450" y="11330"/>
                      <a:pt x="6580" y="11313"/>
                      <a:pt x="6683" y="11313"/>
                    </a:cubicBezTo>
                    <a:cubicBezTo>
                      <a:pt x="6725" y="11313"/>
                      <a:pt x="6763" y="11316"/>
                      <a:pt x="6791" y="11323"/>
                    </a:cubicBezTo>
                    <a:cubicBezTo>
                      <a:pt x="6925" y="11359"/>
                      <a:pt x="7059" y="11372"/>
                      <a:pt x="7192" y="11372"/>
                    </a:cubicBezTo>
                    <a:cubicBezTo>
                      <a:pt x="7548" y="11372"/>
                      <a:pt x="7902" y="11279"/>
                      <a:pt x="8259" y="11279"/>
                    </a:cubicBezTo>
                    <a:cubicBezTo>
                      <a:pt x="8349" y="11279"/>
                      <a:pt x="8439" y="11285"/>
                      <a:pt x="8530" y="11299"/>
                    </a:cubicBezTo>
                    <a:cubicBezTo>
                      <a:pt x="8598" y="11310"/>
                      <a:pt x="8667" y="11314"/>
                      <a:pt x="8737" y="11314"/>
                    </a:cubicBezTo>
                    <a:cubicBezTo>
                      <a:pt x="8989" y="11314"/>
                      <a:pt x="9249" y="11261"/>
                      <a:pt x="9500" y="11261"/>
                    </a:cubicBezTo>
                    <a:cubicBezTo>
                      <a:pt x="9571" y="11261"/>
                      <a:pt x="9640" y="11265"/>
                      <a:pt x="9708" y="11276"/>
                    </a:cubicBezTo>
                    <a:cubicBezTo>
                      <a:pt x="9970" y="11312"/>
                      <a:pt x="10872" y="11319"/>
                      <a:pt x="11928" y="11319"/>
                    </a:cubicBezTo>
                    <a:cubicBezTo>
                      <a:pt x="12605" y="11319"/>
                      <a:pt x="13345" y="11316"/>
                      <a:pt x="14021" y="11316"/>
                    </a:cubicBezTo>
                    <a:cubicBezTo>
                      <a:pt x="15077" y="11316"/>
                      <a:pt x="15976" y="11323"/>
                      <a:pt x="16233" y="11359"/>
                    </a:cubicBezTo>
                    <a:cubicBezTo>
                      <a:pt x="16396" y="11381"/>
                      <a:pt x="17282" y="11387"/>
                      <a:pt x="18441" y="11387"/>
                    </a:cubicBezTo>
                    <a:cubicBezTo>
                      <a:pt x="19850" y="11387"/>
                      <a:pt x="21662" y="11378"/>
                      <a:pt x="23069" y="11378"/>
                    </a:cubicBezTo>
                    <a:cubicBezTo>
                      <a:pt x="24227" y="11378"/>
                      <a:pt x="25111" y="11384"/>
                      <a:pt x="25270" y="11406"/>
                    </a:cubicBezTo>
                    <a:cubicBezTo>
                      <a:pt x="25969" y="11490"/>
                      <a:pt x="26687" y="11528"/>
                      <a:pt x="27391" y="11528"/>
                    </a:cubicBezTo>
                    <a:cubicBezTo>
                      <a:pt x="27490" y="11528"/>
                      <a:pt x="27589" y="11527"/>
                      <a:pt x="27687" y="11526"/>
                    </a:cubicBezTo>
                    <a:cubicBezTo>
                      <a:pt x="27893" y="11521"/>
                      <a:pt x="28098" y="11520"/>
                      <a:pt x="28304" y="11520"/>
                    </a:cubicBezTo>
                    <a:cubicBezTo>
                      <a:pt x="28814" y="11520"/>
                      <a:pt x="29324" y="11529"/>
                      <a:pt x="29834" y="11529"/>
                    </a:cubicBezTo>
                    <a:cubicBezTo>
                      <a:pt x="30238" y="11529"/>
                      <a:pt x="30641" y="11523"/>
                      <a:pt x="31044" y="11502"/>
                    </a:cubicBezTo>
                    <a:cubicBezTo>
                      <a:pt x="31445" y="11472"/>
                      <a:pt x="31849" y="11467"/>
                      <a:pt x="32255" y="11467"/>
                    </a:cubicBezTo>
                    <a:cubicBezTo>
                      <a:pt x="32462" y="11467"/>
                      <a:pt x="32671" y="11468"/>
                      <a:pt x="32878" y="11468"/>
                    </a:cubicBezTo>
                    <a:cubicBezTo>
                      <a:pt x="33241" y="11468"/>
                      <a:pt x="33603" y="11464"/>
                      <a:pt x="33961" y="11442"/>
                    </a:cubicBezTo>
                    <a:cubicBezTo>
                      <a:pt x="34102" y="11435"/>
                      <a:pt x="34719" y="11432"/>
                      <a:pt x="35621" y="11432"/>
                    </a:cubicBezTo>
                    <a:cubicBezTo>
                      <a:pt x="39231" y="11432"/>
                      <a:pt x="47413" y="11478"/>
                      <a:pt x="47975" y="11478"/>
                    </a:cubicBezTo>
                    <a:cubicBezTo>
                      <a:pt x="48324" y="11478"/>
                      <a:pt x="48684" y="11483"/>
                      <a:pt x="49037" y="11483"/>
                    </a:cubicBezTo>
                    <a:cubicBezTo>
                      <a:pt x="49213" y="11483"/>
                      <a:pt x="49388" y="11482"/>
                      <a:pt x="49559" y="11478"/>
                    </a:cubicBezTo>
                    <a:cubicBezTo>
                      <a:pt x="49606" y="11477"/>
                      <a:pt x="49653" y="11477"/>
                      <a:pt x="49700" y="11477"/>
                    </a:cubicBezTo>
                    <a:cubicBezTo>
                      <a:pt x="50096" y="11477"/>
                      <a:pt x="50491" y="11506"/>
                      <a:pt x="50883" y="11506"/>
                    </a:cubicBezTo>
                    <a:cubicBezTo>
                      <a:pt x="51034" y="11506"/>
                      <a:pt x="51183" y="11502"/>
                      <a:pt x="51333" y="11490"/>
                    </a:cubicBezTo>
                    <a:cubicBezTo>
                      <a:pt x="51486" y="11480"/>
                      <a:pt x="51655" y="11448"/>
                      <a:pt x="51820" y="11448"/>
                    </a:cubicBezTo>
                    <a:cubicBezTo>
                      <a:pt x="51860" y="11448"/>
                      <a:pt x="51900" y="11449"/>
                      <a:pt x="51940" y="11454"/>
                    </a:cubicBezTo>
                    <a:cubicBezTo>
                      <a:pt x="52511" y="11490"/>
                      <a:pt x="53071" y="11502"/>
                      <a:pt x="53642" y="11526"/>
                    </a:cubicBezTo>
                    <a:cubicBezTo>
                      <a:pt x="54095" y="11549"/>
                      <a:pt x="54547" y="11537"/>
                      <a:pt x="55000" y="11621"/>
                    </a:cubicBezTo>
                    <a:cubicBezTo>
                      <a:pt x="55073" y="11636"/>
                      <a:pt x="55162" y="11650"/>
                      <a:pt x="55250" y="11650"/>
                    </a:cubicBezTo>
                    <a:cubicBezTo>
                      <a:pt x="55433" y="11650"/>
                      <a:pt x="55607" y="11589"/>
                      <a:pt x="55607" y="11347"/>
                    </a:cubicBezTo>
                    <a:cubicBezTo>
                      <a:pt x="55607" y="11037"/>
                      <a:pt x="55678" y="10740"/>
                      <a:pt x="55655" y="10430"/>
                    </a:cubicBezTo>
                    <a:cubicBezTo>
                      <a:pt x="55631" y="9954"/>
                      <a:pt x="55547" y="9454"/>
                      <a:pt x="55631" y="9001"/>
                    </a:cubicBezTo>
                    <a:cubicBezTo>
                      <a:pt x="55738" y="8406"/>
                      <a:pt x="55643" y="7823"/>
                      <a:pt x="55666" y="7227"/>
                    </a:cubicBezTo>
                    <a:cubicBezTo>
                      <a:pt x="55702" y="6692"/>
                      <a:pt x="55464" y="6156"/>
                      <a:pt x="55559" y="5608"/>
                    </a:cubicBezTo>
                    <a:cubicBezTo>
                      <a:pt x="55559" y="5549"/>
                      <a:pt x="55559" y="5489"/>
                      <a:pt x="55464" y="5477"/>
                    </a:cubicBezTo>
                    <a:cubicBezTo>
                      <a:pt x="55309" y="5453"/>
                      <a:pt x="55345" y="5346"/>
                      <a:pt x="55369" y="5227"/>
                    </a:cubicBezTo>
                    <a:cubicBezTo>
                      <a:pt x="55393" y="5132"/>
                      <a:pt x="55488" y="5037"/>
                      <a:pt x="55428" y="4930"/>
                    </a:cubicBezTo>
                    <a:cubicBezTo>
                      <a:pt x="55190" y="4513"/>
                      <a:pt x="55143" y="4013"/>
                      <a:pt x="54797" y="3632"/>
                    </a:cubicBezTo>
                    <a:cubicBezTo>
                      <a:pt x="54559" y="3382"/>
                      <a:pt x="54321" y="3155"/>
                      <a:pt x="54047" y="2953"/>
                    </a:cubicBezTo>
                    <a:cubicBezTo>
                      <a:pt x="53690" y="2703"/>
                      <a:pt x="53392" y="2382"/>
                      <a:pt x="53047" y="2120"/>
                    </a:cubicBezTo>
                    <a:cubicBezTo>
                      <a:pt x="52714" y="1870"/>
                      <a:pt x="52392" y="1584"/>
                      <a:pt x="51940" y="1548"/>
                    </a:cubicBezTo>
                    <a:cubicBezTo>
                      <a:pt x="51868" y="1536"/>
                      <a:pt x="51904" y="1465"/>
                      <a:pt x="51880" y="1429"/>
                    </a:cubicBezTo>
                    <a:cubicBezTo>
                      <a:pt x="51838" y="1344"/>
                      <a:pt x="51801" y="1241"/>
                      <a:pt x="51723" y="1241"/>
                    </a:cubicBezTo>
                    <a:cubicBezTo>
                      <a:pt x="51692" y="1241"/>
                      <a:pt x="51654" y="1257"/>
                      <a:pt x="51606" y="1298"/>
                    </a:cubicBezTo>
                    <a:cubicBezTo>
                      <a:pt x="51559" y="1342"/>
                      <a:pt x="51520" y="1359"/>
                      <a:pt x="51488" y="1359"/>
                    </a:cubicBezTo>
                    <a:cubicBezTo>
                      <a:pt x="51415" y="1359"/>
                      <a:pt x="51374" y="1273"/>
                      <a:pt x="51333" y="1215"/>
                    </a:cubicBezTo>
                    <a:cubicBezTo>
                      <a:pt x="51273" y="1131"/>
                      <a:pt x="51249" y="1012"/>
                      <a:pt x="51106" y="977"/>
                    </a:cubicBezTo>
                    <a:lnTo>
                      <a:pt x="51106" y="977"/>
                    </a:lnTo>
                    <a:cubicBezTo>
                      <a:pt x="51130" y="1155"/>
                      <a:pt x="51071" y="1215"/>
                      <a:pt x="50868" y="1215"/>
                    </a:cubicBezTo>
                    <a:cubicBezTo>
                      <a:pt x="50689" y="1204"/>
                      <a:pt x="50605" y="1034"/>
                      <a:pt x="50486" y="1034"/>
                    </a:cubicBezTo>
                    <a:cubicBezTo>
                      <a:pt x="50479" y="1034"/>
                      <a:pt x="50471" y="1035"/>
                      <a:pt x="50463" y="1036"/>
                    </a:cubicBezTo>
                    <a:cubicBezTo>
                      <a:pt x="50403" y="1047"/>
                      <a:pt x="50345" y="1052"/>
                      <a:pt x="50288" y="1052"/>
                    </a:cubicBezTo>
                    <a:cubicBezTo>
                      <a:pt x="50097" y="1052"/>
                      <a:pt x="49918" y="999"/>
                      <a:pt x="49725" y="953"/>
                    </a:cubicBezTo>
                    <a:cubicBezTo>
                      <a:pt x="49284" y="851"/>
                      <a:pt x="48864" y="642"/>
                      <a:pt x="48394" y="642"/>
                    </a:cubicBezTo>
                    <a:cubicBezTo>
                      <a:pt x="48370" y="642"/>
                      <a:pt x="48345" y="642"/>
                      <a:pt x="48320" y="643"/>
                    </a:cubicBezTo>
                    <a:cubicBezTo>
                      <a:pt x="48307" y="644"/>
                      <a:pt x="48294" y="644"/>
                      <a:pt x="48280" y="644"/>
                    </a:cubicBezTo>
                    <a:cubicBezTo>
                      <a:pt x="47961" y="644"/>
                      <a:pt x="47653" y="512"/>
                      <a:pt x="47344" y="512"/>
                    </a:cubicBezTo>
                    <a:cubicBezTo>
                      <a:pt x="46951" y="500"/>
                      <a:pt x="34652" y="441"/>
                      <a:pt x="34259" y="417"/>
                    </a:cubicBezTo>
                    <a:cubicBezTo>
                      <a:pt x="34033" y="393"/>
                      <a:pt x="33818" y="358"/>
                      <a:pt x="33592" y="322"/>
                    </a:cubicBezTo>
                    <a:cubicBezTo>
                      <a:pt x="33411" y="303"/>
                      <a:pt x="33183" y="161"/>
                      <a:pt x="33045" y="161"/>
                    </a:cubicBezTo>
                    <a:cubicBezTo>
                      <a:pt x="33011" y="161"/>
                      <a:pt x="32982" y="170"/>
                      <a:pt x="32961" y="191"/>
                    </a:cubicBezTo>
                    <a:cubicBezTo>
                      <a:pt x="32864" y="294"/>
                      <a:pt x="32807" y="333"/>
                      <a:pt x="32771" y="333"/>
                    </a:cubicBezTo>
                    <a:cubicBezTo>
                      <a:pt x="32678" y="333"/>
                      <a:pt x="32727" y="77"/>
                      <a:pt x="32616" y="0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Notification</a:t>
                </a:r>
                <a:endParaRPr sz="17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26" name="Google Shape;2126;p38"/>
              <p:cNvSpPr/>
              <p:nvPr/>
            </p:nvSpPr>
            <p:spPr>
              <a:xfrm>
                <a:off x="1087250" y="3032257"/>
                <a:ext cx="1496586" cy="1729902"/>
              </a:xfrm>
              <a:custGeom>
                <a:avLst/>
                <a:gdLst/>
                <a:ahLst/>
                <a:cxnLst/>
                <a:rect l="l" t="t" r="r" b="b"/>
                <a:pathLst>
                  <a:path w="58318" h="55406" extrusionOk="0">
                    <a:moveTo>
                      <a:pt x="34124" y="935"/>
                    </a:moveTo>
                    <a:cubicBezTo>
                      <a:pt x="34235" y="1012"/>
                      <a:pt x="34186" y="1268"/>
                      <a:pt x="34279" y="1268"/>
                    </a:cubicBezTo>
                    <a:cubicBezTo>
                      <a:pt x="34315" y="1268"/>
                      <a:pt x="34372" y="1229"/>
                      <a:pt x="34469" y="1126"/>
                    </a:cubicBezTo>
                    <a:cubicBezTo>
                      <a:pt x="34490" y="1105"/>
                      <a:pt x="34519" y="1096"/>
                      <a:pt x="34553" y="1096"/>
                    </a:cubicBezTo>
                    <a:cubicBezTo>
                      <a:pt x="34691" y="1096"/>
                      <a:pt x="34919" y="1238"/>
                      <a:pt x="35100" y="1257"/>
                    </a:cubicBezTo>
                    <a:cubicBezTo>
                      <a:pt x="35326" y="1293"/>
                      <a:pt x="35541" y="1328"/>
                      <a:pt x="35767" y="1352"/>
                    </a:cubicBezTo>
                    <a:cubicBezTo>
                      <a:pt x="36160" y="1376"/>
                      <a:pt x="48459" y="1435"/>
                      <a:pt x="48852" y="1447"/>
                    </a:cubicBezTo>
                    <a:cubicBezTo>
                      <a:pt x="49161" y="1447"/>
                      <a:pt x="49469" y="1579"/>
                      <a:pt x="49788" y="1579"/>
                    </a:cubicBezTo>
                    <a:cubicBezTo>
                      <a:pt x="49802" y="1579"/>
                      <a:pt x="49815" y="1579"/>
                      <a:pt x="49828" y="1578"/>
                    </a:cubicBezTo>
                    <a:cubicBezTo>
                      <a:pt x="49853" y="1577"/>
                      <a:pt x="49878" y="1577"/>
                      <a:pt x="49902" y="1577"/>
                    </a:cubicBezTo>
                    <a:cubicBezTo>
                      <a:pt x="50372" y="1577"/>
                      <a:pt x="50792" y="1786"/>
                      <a:pt x="51233" y="1888"/>
                    </a:cubicBezTo>
                    <a:cubicBezTo>
                      <a:pt x="51426" y="1934"/>
                      <a:pt x="51605" y="1987"/>
                      <a:pt x="51796" y="1987"/>
                    </a:cubicBezTo>
                    <a:cubicBezTo>
                      <a:pt x="51853" y="1987"/>
                      <a:pt x="51911" y="1982"/>
                      <a:pt x="51971" y="1971"/>
                    </a:cubicBezTo>
                    <a:cubicBezTo>
                      <a:pt x="51979" y="1970"/>
                      <a:pt x="51987" y="1969"/>
                      <a:pt x="51994" y="1969"/>
                    </a:cubicBezTo>
                    <a:cubicBezTo>
                      <a:pt x="52113" y="1969"/>
                      <a:pt x="52197" y="2139"/>
                      <a:pt x="52376" y="2150"/>
                    </a:cubicBezTo>
                    <a:cubicBezTo>
                      <a:pt x="52579" y="2150"/>
                      <a:pt x="52638" y="2090"/>
                      <a:pt x="52614" y="1912"/>
                    </a:cubicBezTo>
                    <a:lnTo>
                      <a:pt x="52614" y="1912"/>
                    </a:lnTo>
                    <a:cubicBezTo>
                      <a:pt x="52757" y="1947"/>
                      <a:pt x="52781" y="2066"/>
                      <a:pt x="52841" y="2150"/>
                    </a:cubicBezTo>
                    <a:cubicBezTo>
                      <a:pt x="52882" y="2208"/>
                      <a:pt x="52923" y="2294"/>
                      <a:pt x="52996" y="2294"/>
                    </a:cubicBezTo>
                    <a:cubicBezTo>
                      <a:pt x="53028" y="2294"/>
                      <a:pt x="53067" y="2277"/>
                      <a:pt x="53114" y="2233"/>
                    </a:cubicBezTo>
                    <a:cubicBezTo>
                      <a:pt x="53162" y="2192"/>
                      <a:pt x="53200" y="2176"/>
                      <a:pt x="53231" y="2176"/>
                    </a:cubicBezTo>
                    <a:cubicBezTo>
                      <a:pt x="53309" y="2176"/>
                      <a:pt x="53346" y="2279"/>
                      <a:pt x="53388" y="2364"/>
                    </a:cubicBezTo>
                    <a:cubicBezTo>
                      <a:pt x="53412" y="2400"/>
                      <a:pt x="53376" y="2471"/>
                      <a:pt x="53448" y="2483"/>
                    </a:cubicBezTo>
                    <a:cubicBezTo>
                      <a:pt x="53900" y="2519"/>
                      <a:pt x="54222" y="2805"/>
                      <a:pt x="54555" y="3055"/>
                    </a:cubicBezTo>
                    <a:cubicBezTo>
                      <a:pt x="54900" y="3317"/>
                      <a:pt x="55198" y="3638"/>
                      <a:pt x="55555" y="3888"/>
                    </a:cubicBezTo>
                    <a:cubicBezTo>
                      <a:pt x="55829" y="4090"/>
                      <a:pt x="56067" y="4317"/>
                      <a:pt x="56305" y="4567"/>
                    </a:cubicBezTo>
                    <a:cubicBezTo>
                      <a:pt x="56651" y="4948"/>
                      <a:pt x="56698" y="5448"/>
                      <a:pt x="56936" y="5865"/>
                    </a:cubicBezTo>
                    <a:cubicBezTo>
                      <a:pt x="56996" y="5972"/>
                      <a:pt x="56901" y="6067"/>
                      <a:pt x="56877" y="6162"/>
                    </a:cubicBezTo>
                    <a:cubicBezTo>
                      <a:pt x="56853" y="6281"/>
                      <a:pt x="56817" y="6388"/>
                      <a:pt x="56972" y="6412"/>
                    </a:cubicBezTo>
                    <a:cubicBezTo>
                      <a:pt x="57067" y="6424"/>
                      <a:pt x="57067" y="6484"/>
                      <a:pt x="57067" y="6543"/>
                    </a:cubicBezTo>
                    <a:cubicBezTo>
                      <a:pt x="56972" y="7091"/>
                      <a:pt x="57210" y="7627"/>
                      <a:pt x="57174" y="8162"/>
                    </a:cubicBezTo>
                    <a:cubicBezTo>
                      <a:pt x="57151" y="8758"/>
                      <a:pt x="57246" y="9341"/>
                      <a:pt x="57139" y="9936"/>
                    </a:cubicBezTo>
                    <a:cubicBezTo>
                      <a:pt x="57055" y="10389"/>
                      <a:pt x="57139" y="10889"/>
                      <a:pt x="57163" y="11365"/>
                    </a:cubicBezTo>
                    <a:cubicBezTo>
                      <a:pt x="57186" y="11675"/>
                      <a:pt x="57115" y="11972"/>
                      <a:pt x="57115" y="12282"/>
                    </a:cubicBezTo>
                    <a:cubicBezTo>
                      <a:pt x="57115" y="12524"/>
                      <a:pt x="56941" y="12585"/>
                      <a:pt x="56758" y="12585"/>
                    </a:cubicBezTo>
                    <a:cubicBezTo>
                      <a:pt x="56670" y="12585"/>
                      <a:pt x="56581" y="12571"/>
                      <a:pt x="56508" y="12556"/>
                    </a:cubicBezTo>
                    <a:cubicBezTo>
                      <a:pt x="56055" y="12472"/>
                      <a:pt x="55603" y="12484"/>
                      <a:pt x="55150" y="12461"/>
                    </a:cubicBezTo>
                    <a:cubicBezTo>
                      <a:pt x="54579" y="12437"/>
                      <a:pt x="54019" y="12425"/>
                      <a:pt x="53448" y="12389"/>
                    </a:cubicBezTo>
                    <a:cubicBezTo>
                      <a:pt x="53408" y="12384"/>
                      <a:pt x="53368" y="12383"/>
                      <a:pt x="53328" y="12383"/>
                    </a:cubicBezTo>
                    <a:cubicBezTo>
                      <a:pt x="53163" y="12383"/>
                      <a:pt x="52994" y="12415"/>
                      <a:pt x="52841" y="12425"/>
                    </a:cubicBezTo>
                    <a:cubicBezTo>
                      <a:pt x="52691" y="12437"/>
                      <a:pt x="52542" y="12441"/>
                      <a:pt x="52391" y="12441"/>
                    </a:cubicBezTo>
                    <a:cubicBezTo>
                      <a:pt x="51999" y="12441"/>
                      <a:pt x="51604" y="12412"/>
                      <a:pt x="51208" y="12412"/>
                    </a:cubicBezTo>
                    <a:cubicBezTo>
                      <a:pt x="51161" y="12412"/>
                      <a:pt x="51114" y="12412"/>
                      <a:pt x="51067" y="12413"/>
                    </a:cubicBezTo>
                    <a:cubicBezTo>
                      <a:pt x="50896" y="12417"/>
                      <a:pt x="50721" y="12418"/>
                      <a:pt x="50545" y="12418"/>
                    </a:cubicBezTo>
                    <a:cubicBezTo>
                      <a:pt x="50192" y="12418"/>
                      <a:pt x="49832" y="12413"/>
                      <a:pt x="49483" y="12413"/>
                    </a:cubicBezTo>
                    <a:cubicBezTo>
                      <a:pt x="48921" y="12413"/>
                      <a:pt x="40739" y="12367"/>
                      <a:pt x="37129" y="12367"/>
                    </a:cubicBezTo>
                    <a:cubicBezTo>
                      <a:pt x="36227" y="12367"/>
                      <a:pt x="35610" y="12370"/>
                      <a:pt x="35469" y="12377"/>
                    </a:cubicBezTo>
                    <a:cubicBezTo>
                      <a:pt x="35111" y="12399"/>
                      <a:pt x="34749" y="12403"/>
                      <a:pt x="34386" y="12403"/>
                    </a:cubicBezTo>
                    <a:cubicBezTo>
                      <a:pt x="34179" y="12403"/>
                      <a:pt x="33970" y="12402"/>
                      <a:pt x="33763" y="12402"/>
                    </a:cubicBezTo>
                    <a:cubicBezTo>
                      <a:pt x="33357" y="12402"/>
                      <a:pt x="32953" y="12407"/>
                      <a:pt x="32552" y="12437"/>
                    </a:cubicBezTo>
                    <a:cubicBezTo>
                      <a:pt x="32149" y="12458"/>
                      <a:pt x="31746" y="12464"/>
                      <a:pt x="31342" y="12464"/>
                    </a:cubicBezTo>
                    <a:cubicBezTo>
                      <a:pt x="30832" y="12464"/>
                      <a:pt x="30322" y="12455"/>
                      <a:pt x="29812" y="12455"/>
                    </a:cubicBezTo>
                    <a:cubicBezTo>
                      <a:pt x="29606" y="12455"/>
                      <a:pt x="29401" y="12456"/>
                      <a:pt x="29195" y="12461"/>
                    </a:cubicBezTo>
                    <a:cubicBezTo>
                      <a:pt x="29097" y="12462"/>
                      <a:pt x="28998" y="12463"/>
                      <a:pt x="28899" y="12463"/>
                    </a:cubicBezTo>
                    <a:cubicBezTo>
                      <a:pt x="28195" y="12463"/>
                      <a:pt x="27477" y="12425"/>
                      <a:pt x="26778" y="12341"/>
                    </a:cubicBezTo>
                    <a:cubicBezTo>
                      <a:pt x="26619" y="12319"/>
                      <a:pt x="25735" y="12313"/>
                      <a:pt x="24577" y="12313"/>
                    </a:cubicBezTo>
                    <a:cubicBezTo>
                      <a:pt x="23170" y="12313"/>
                      <a:pt x="21358" y="12322"/>
                      <a:pt x="19949" y="12322"/>
                    </a:cubicBezTo>
                    <a:cubicBezTo>
                      <a:pt x="18790" y="12322"/>
                      <a:pt x="17904" y="12316"/>
                      <a:pt x="17741" y="12294"/>
                    </a:cubicBezTo>
                    <a:cubicBezTo>
                      <a:pt x="17484" y="12258"/>
                      <a:pt x="16585" y="12251"/>
                      <a:pt x="15529" y="12251"/>
                    </a:cubicBezTo>
                    <a:cubicBezTo>
                      <a:pt x="14853" y="12251"/>
                      <a:pt x="14113" y="12254"/>
                      <a:pt x="13436" y="12254"/>
                    </a:cubicBezTo>
                    <a:cubicBezTo>
                      <a:pt x="12380" y="12254"/>
                      <a:pt x="11478" y="12247"/>
                      <a:pt x="11216" y="12211"/>
                    </a:cubicBezTo>
                    <a:cubicBezTo>
                      <a:pt x="11148" y="12200"/>
                      <a:pt x="11079" y="12196"/>
                      <a:pt x="11008" y="12196"/>
                    </a:cubicBezTo>
                    <a:cubicBezTo>
                      <a:pt x="10757" y="12196"/>
                      <a:pt x="10497" y="12249"/>
                      <a:pt x="10245" y="12249"/>
                    </a:cubicBezTo>
                    <a:cubicBezTo>
                      <a:pt x="10175" y="12249"/>
                      <a:pt x="10106" y="12245"/>
                      <a:pt x="10038" y="12234"/>
                    </a:cubicBezTo>
                    <a:cubicBezTo>
                      <a:pt x="9947" y="12220"/>
                      <a:pt x="9857" y="12214"/>
                      <a:pt x="9767" y="12214"/>
                    </a:cubicBezTo>
                    <a:cubicBezTo>
                      <a:pt x="9410" y="12214"/>
                      <a:pt x="9056" y="12307"/>
                      <a:pt x="8700" y="12307"/>
                    </a:cubicBezTo>
                    <a:cubicBezTo>
                      <a:pt x="8567" y="12307"/>
                      <a:pt x="8433" y="12294"/>
                      <a:pt x="8299" y="12258"/>
                    </a:cubicBezTo>
                    <a:cubicBezTo>
                      <a:pt x="8271" y="12251"/>
                      <a:pt x="8233" y="12248"/>
                      <a:pt x="8191" y="12248"/>
                    </a:cubicBezTo>
                    <a:cubicBezTo>
                      <a:pt x="8088" y="12248"/>
                      <a:pt x="7958" y="12265"/>
                      <a:pt x="7883" y="12282"/>
                    </a:cubicBezTo>
                    <a:cubicBezTo>
                      <a:pt x="7144" y="12472"/>
                      <a:pt x="6382" y="12413"/>
                      <a:pt x="5632" y="12496"/>
                    </a:cubicBezTo>
                    <a:cubicBezTo>
                      <a:pt x="5073" y="12556"/>
                      <a:pt x="4430" y="12461"/>
                      <a:pt x="3930" y="12615"/>
                    </a:cubicBezTo>
                    <a:cubicBezTo>
                      <a:pt x="3759" y="12667"/>
                      <a:pt x="3585" y="12678"/>
                      <a:pt x="3412" y="12678"/>
                    </a:cubicBezTo>
                    <a:cubicBezTo>
                      <a:pt x="3299" y="12678"/>
                      <a:pt x="3186" y="12673"/>
                      <a:pt x="3074" y="12673"/>
                    </a:cubicBezTo>
                    <a:cubicBezTo>
                      <a:pt x="2806" y="12673"/>
                      <a:pt x="2541" y="12698"/>
                      <a:pt x="2287" y="12865"/>
                    </a:cubicBezTo>
                    <a:cubicBezTo>
                      <a:pt x="2191" y="12927"/>
                      <a:pt x="2095" y="12955"/>
                      <a:pt x="2007" y="12955"/>
                    </a:cubicBezTo>
                    <a:cubicBezTo>
                      <a:pt x="1722" y="12955"/>
                      <a:pt x="1509" y="12666"/>
                      <a:pt x="1572" y="12294"/>
                    </a:cubicBezTo>
                    <a:cubicBezTo>
                      <a:pt x="1715" y="11520"/>
                      <a:pt x="1513" y="10746"/>
                      <a:pt x="1608" y="9984"/>
                    </a:cubicBezTo>
                    <a:cubicBezTo>
                      <a:pt x="1715" y="9198"/>
                      <a:pt x="1691" y="8424"/>
                      <a:pt x="1739" y="7639"/>
                    </a:cubicBezTo>
                    <a:cubicBezTo>
                      <a:pt x="1751" y="7341"/>
                      <a:pt x="1715" y="7031"/>
                      <a:pt x="1644" y="6746"/>
                    </a:cubicBezTo>
                    <a:cubicBezTo>
                      <a:pt x="1620" y="6698"/>
                      <a:pt x="1608" y="6615"/>
                      <a:pt x="1632" y="6591"/>
                    </a:cubicBezTo>
                    <a:cubicBezTo>
                      <a:pt x="1941" y="6329"/>
                      <a:pt x="1727" y="5888"/>
                      <a:pt x="1894" y="5662"/>
                    </a:cubicBezTo>
                    <a:cubicBezTo>
                      <a:pt x="2096" y="5388"/>
                      <a:pt x="2037" y="5103"/>
                      <a:pt x="2144" y="4841"/>
                    </a:cubicBezTo>
                    <a:cubicBezTo>
                      <a:pt x="2465" y="4031"/>
                      <a:pt x="2965" y="3352"/>
                      <a:pt x="3727" y="2959"/>
                    </a:cubicBezTo>
                    <a:cubicBezTo>
                      <a:pt x="4204" y="2709"/>
                      <a:pt x="4704" y="2471"/>
                      <a:pt x="5227" y="2316"/>
                    </a:cubicBezTo>
                    <a:cubicBezTo>
                      <a:pt x="5751" y="2150"/>
                      <a:pt x="6311" y="2138"/>
                      <a:pt x="6823" y="2007"/>
                    </a:cubicBezTo>
                    <a:cubicBezTo>
                      <a:pt x="7454" y="1852"/>
                      <a:pt x="8121" y="1793"/>
                      <a:pt x="8752" y="1590"/>
                    </a:cubicBezTo>
                    <a:cubicBezTo>
                      <a:pt x="8891" y="1545"/>
                      <a:pt x="9040" y="1531"/>
                      <a:pt x="9195" y="1531"/>
                    </a:cubicBezTo>
                    <a:cubicBezTo>
                      <a:pt x="9449" y="1531"/>
                      <a:pt x="9718" y="1569"/>
                      <a:pt x="9978" y="1569"/>
                    </a:cubicBezTo>
                    <a:cubicBezTo>
                      <a:pt x="10018" y="1569"/>
                      <a:pt x="10058" y="1568"/>
                      <a:pt x="10097" y="1566"/>
                    </a:cubicBezTo>
                    <a:cubicBezTo>
                      <a:pt x="10788" y="1519"/>
                      <a:pt x="11466" y="1423"/>
                      <a:pt x="12145" y="1352"/>
                    </a:cubicBezTo>
                    <a:cubicBezTo>
                      <a:pt x="12597" y="1304"/>
                      <a:pt x="17527" y="1304"/>
                      <a:pt x="17991" y="1269"/>
                    </a:cubicBezTo>
                    <a:cubicBezTo>
                      <a:pt x="18454" y="1235"/>
                      <a:pt x="21280" y="1221"/>
                      <a:pt x="23806" y="1221"/>
                    </a:cubicBezTo>
                    <a:cubicBezTo>
                      <a:pt x="25762" y="1221"/>
                      <a:pt x="27538" y="1229"/>
                      <a:pt x="27897" y="1245"/>
                    </a:cubicBezTo>
                    <a:cubicBezTo>
                      <a:pt x="27929" y="1246"/>
                      <a:pt x="27961" y="1246"/>
                      <a:pt x="27992" y="1246"/>
                    </a:cubicBezTo>
                    <a:cubicBezTo>
                      <a:pt x="28426" y="1246"/>
                      <a:pt x="28865" y="1191"/>
                      <a:pt x="29306" y="1191"/>
                    </a:cubicBezTo>
                    <a:cubicBezTo>
                      <a:pt x="29439" y="1191"/>
                      <a:pt x="29573" y="1196"/>
                      <a:pt x="29707" y="1209"/>
                    </a:cubicBezTo>
                    <a:cubicBezTo>
                      <a:pt x="29908" y="1226"/>
                      <a:pt x="30121" y="1256"/>
                      <a:pt x="30339" y="1256"/>
                    </a:cubicBezTo>
                    <a:cubicBezTo>
                      <a:pt x="30585" y="1256"/>
                      <a:pt x="30835" y="1217"/>
                      <a:pt x="31076" y="1078"/>
                    </a:cubicBezTo>
                    <a:cubicBezTo>
                      <a:pt x="31099" y="1065"/>
                      <a:pt x="31127" y="1060"/>
                      <a:pt x="31158" y="1060"/>
                    </a:cubicBezTo>
                    <a:cubicBezTo>
                      <a:pt x="31287" y="1060"/>
                      <a:pt x="31470" y="1152"/>
                      <a:pt x="31620" y="1152"/>
                    </a:cubicBezTo>
                    <a:cubicBezTo>
                      <a:pt x="31633" y="1152"/>
                      <a:pt x="31646" y="1151"/>
                      <a:pt x="31659" y="1150"/>
                    </a:cubicBezTo>
                    <a:cubicBezTo>
                      <a:pt x="31700" y="1145"/>
                      <a:pt x="31743" y="1144"/>
                      <a:pt x="31788" y="1144"/>
                    </a:cubicBezTo>
                    <a:cubicBezTo>
                      <a:pt x="31882" y="1144"/>
                      <a:pt x="31981" y="1151"/>
                      <a:pt x="32066" y="1151"/>
                    </a:cubicBezTo>
                    <a:cubicBezTo>
                      <a:pt x="32154" y="1151"/>
                      <a:pt x="32227" y="1143"/>
                      <a:pt x="32267" y="1114"/>
                    </a:cubicBezTo>
                    <a:cubicBezTo>
                      <a:pt x="32347" y="1057"/>
                      <a:pt x="32423" y="1038"/>
                      <a:pt x="32493" y="1038"/>
                    </a:cubicBezTo>
                    <a:cubicBezTo>
                      <a:pt x="32598" y="1038"/>
                      <a:pt x="32693" y="1081"/>
                      <a:pt x="32779" y="1102"/>
                    </a:cubicBezTo>
                    <a:cubicBezTo>
                      <a:pt x="32917" y="1129"/>
                      <a:pt x="33054" y="1132"/>
                      <a:pt x="33189" y="1132"/>
                    </a:cubicBezTo>
                    <a:cubicBezTo>
                      <a:pt x="33235" y="1132"/>
                      <a:pt x="33280" y="1132"/>
                      <a:pt x="33325" y="1132"/>
                    </a:cubicBezTo>
                    <a:cubicBezTo>
                      <a:pt x="33505" y="1132"/>
                      <a:pt x="33683" y="1138"/>
                      <a:pt x="33862" y="1197"/>
                    </a:cubicBezTo>
                    <a:cubicBezTo>
                      <a:pt x="33881" y="1203"/>
                      <a:pt x="33900" y="1206"/>
                      <a:pt x="33916" y="1206"/>
                    </a:cubicBezTo>
                    <a:cubicBezTo>
                      <a:pt x="34034" y="1206"/>
                      <a:pt x="34093" y="1071"/>
                      <a:pt x="34124" y="935"/>
                    </a:cubicBezTo>
                    <a:close/>
                    <a:moveTo>
                      <a:pt x="11048" y="13120"/>
                    </a:moveTo>
                    <a:cubicBezTo>
                      <a:pt x="11204" y="13120"/>
                      <a:pt x="11359" y="13126"/>
                      <a:pt x="11514" y="13139"/>
                    </a:cubicBezTo>
                    <a:cubicBezTo>
                      <a:pt x="11907" y="13163"/>
                      <a:pt x="12312" y="13139"/>
                      <a:pt x="12705" y="13175"/>
                    </a:cubicBezTo>
                    <a:cubicBezTo>
                      <a:pt x="13502" y="13246"/>
                      <a:pt x="26230" y="13258"/>
                      <a:pt x="27040" y="13306"/>
                    </a:cubicBezTo>
                    <a:cubicBezTo>
                      <a:pt x="27397" y="13318"/>
                      <a:pt x="27766" y="13342"/>
                      <a:pt x="28123" y="13342"/>
                    </a:cubicBezTo>
                    <a:cubicBezTo>
                      <a:pt x="28280" y="13342"/>
                      <a:pt x="28437" y="13340"/>
                      <a:pt x="28595" y="13340"/>
                    </a:cubicBezTo>
                    <a:cubicBezTo>
                      <a:pt x="28830" y="13340"/>
                      <a:pt x="29066" y="13344"/>
                      <a:pt x="29302" y="13365"/>
                    </a:cubicBezTo>
                    <a:cubicBezTo>
                      <a:pt x="29418" y="13373"/>
                      <a:pt x="29534" y="13376"/>
                      <a:pt x="29650" y="13376"/>
                    </a:cubicBezTo>
                    <a:cubicBezTo>
                      <a:pt x="29978" y="13376"/>
                      <a:pt x="30306" y="13353"/>
                      <a:pt x="30633" y="13353"/>
                    </a:cubicBezTo>
                    <a:cubicBezTo>
                      <a:pt x="30880" y="13353"/>
                      <a:pt x="31127" y="13366"/>
                      <a:pt x="31374" y="13413"/>
                    </a:cubicBezTo>
                    <a:cubicBezTo>
                      <a:pt x="31409" y="13419"/>
                      <a:pt x="31443" y="13422"/>
                      <a:pt x="31476" y="13422"/>
                    </a:cubicBezTo>
                    <a:cubicBezTo>
                      <a:pt x="31682" y="13422"/>
                      <a:pt x="31859" y="13317"/>
                      <a:pt x="32081" y="13317"/>
                    </a:cubicBezTo>
                    <a:cubicBezTo>
                      <a:pt x="32091" y="13317"/>
                      <a:pt x="32102" y="13317"/>
                      <a:pt x="32112" y="13318"/>
                    </a:cubicBezTo>
                    <a:cubicBezTo>
                      <a:pt x="32333" y="13330"/>
                      <a:pt x="32556" y="13335"/>
                      <a:pt x="32779" y="13335"/>
                    </a:cubicBezTo>
                    <a:cubicBezTo>
                      <a:pt x="33282" y="13335"/>
                      <a:pt x="33788" y="13313"/>
                      <a:pt x="34289" y="13313"/>
                    </a:cubicBezTo>
                    <a:cubicBezTo>
                      <a:pt x="34417" y="13313"/>
                      <a:pt x="34544" y="13314"/>
                      <a:pt x="34672" y="13318"/>
                    </a:cubicBezTo>
                    <a:cubicBezTo>
                      <a:pt x="34777" y="13321"/>
                      <a:pt x="34882" y="13323"/>
                      <a:pt x="34987" y="13323"/>
                    </a:cubicBezTo>
                    <a:cubicBezTo>
                      <a:pt x="35356" y="13323"/>
                      <a:pt x="35723" y="13305"/>
                      <a:pt x="36091" y="13305"/>
                    </a:cubicBezTo>
                    <a:cubicBezTo>
                      <a:pt x="36304" y="13305"/>
                      <a:pt x="36517" y="13311"/>
                      <a:pt x="36731" y="13330"/>
                    </a:cubicBezTo>
                    <a:cubicBezTo>
                      <a:pt x="37052" y="13355"/>
                      <a:pt x="40689" y="13370"/>
                      <a:pt x="44147" y="13370"/>
                    </a:cubicBezTo>
                    <a:cubicBezTo>
                      <a:pt x="47244" y="13370"/>
                      <a:pt x="50197" y="13358"/>
                      <a:pt x="50495" y="13330"/>
                    </a:cubicBezTo>
                    <a:cubicBezTo>
                      <a:pt x="50571" y="13325"/>
                      <a:pt x="50648" y="13323"/>
                      <a:pt x="50726" y="13323"/>
                    </a:cubicBezTo>
                    <a:cubicBezTo>
                      <a:pt x="50986" y="13323"/>
                      <a:pt x="51256" y="13344"/>
                      <a:pt x="51518" y="13344"/>
                    </a:cubicBezTo>
                    <a:cubicBezTo>
                      <a:pt x="51562" y="13344"/>
                      <a:pt x="51606" y="13343"/>
                      <a:pt x="51650" y="13342"/>
                    </a:cubicBezTo>
                    <a:cubicBezTo>
                      <a:pt x="51773" y="13342"/>
                      <a:pt x="51897" y="13343"/>
                      <a:pt x="52022" y="13343"/>
                    </a:cubicBezTo>
                    <a:cubicBezTo>
                      <a:pt x="52272" y="13343"/>
                      <a:pt x="52523" y="13338"/>
                      <a:pt x="52769" y="13306"/>
                    </a:cubicBezTo>
                    <a:cubicBezTo>
                      <a:pt x="52894" y="13291"/>
                      <a:pt x="53023" y="13284"/>
                      <a:pt x="53150" y="13284"/>
                    </a:cubicBezTo>
                    <a:cubicBezTo>
                      <a:pt x="53328" y="13284"/>
                      <a:pt x="53503" y="13297"/>
                      <a:pt x="53662" y="13318"/>
                    </a:cubicBezTo>
                    <a:cubicBezTo>
                      <a:pt x="53811" y="13332"/>
                      <a:pt x="53959" y="13337"/>
                      <a:pt x="54105" y="13337"/>
                    </a:cubicBezTo>
                    <a:cubicBezTo>
                      <a:pt x="54354" y="13337"/>
                      <a:pt x="54600" y="13324"/>
                      <a:pt x="54846" y="13324"/>
                    </a:cubicBezTo>
                    <a:cubicBezTo>
                      <a:pt x="54931" y="13324"/>
                      <a:pt x="55017" y="13325"/>
                      <a:pt x="55103" y="13330"/>
                    </a:cubicBezTo>
                    <a:cubicBezTo>
                      <a:pt x="55270" y="13337"/>
                      <a:pt x="55447" y="13403"/>
                      <a:pt x="55637" y="13403"/>
                    </a:cubicBezTo>
                    <a:cubicBezTo>
                      <a:pt x="55745" y="13403"/>
                      <a:pt x="55856" y="13382"/>
                      <a:pt x="55972" y="13318"/>
                    </a:cubicBezTo>
                    <a:cubicBezTo>
                      <a:pt x="56027" y="13288"/>
                      <a:pt x="56103" y="13278"/>
                      <a:pt x="56192" y="13278"/>
                    </a:cubicBezTo>
                    <a:cubicBezTo>
                      <a:pt x="56391" y="13278"/>
                      <a:pt x="56651" y="13330"/>
                      <a:pt x="56865" y="13330"/>
                    </a:cubicBezTo>
                    <a:cubicBezTo>
                      <a:pt x="56924" y="13330"/>
                      <a:pt x="57127" y="13496"/>
                      <a:pt x="57103" y="13699"/>
                    </a:cubicBezTo>
                    <a:cubicBezTo>
                      <a:pt x="57055" y="14127"/>
                      <a:pt x="56960" y="14544"/>
                      <a:pt x="56984" y="14973"/>
                    </a:cubicBezTo>
                    <a:cubicBezTo>
                      <a:pt x="57008" y="15354"/>
                      <a:pt x="57032" y="15735"/>
                      <a:pt x="57032" y="16116"/>
                    </a:cubicBezTo>
                    <a:cubicBezTo>
                      <a:pt x="57032" y="16556"/>
                      <a:pt x="57020" y="16997"/>
                      <a:pt x="57008" y="17437"/>
                    </a:cubicBezTo>
                    <a:cubicBezTo>
                      <a:pt x="56996" y="17866"/>
                      <a:pt x="57020" y="18307"/>
                      <a:pt x="56984" y="18735"/>
                    </a:cubicBezTo>
                    <a:cubicBezTo>
                      <a:pt x="56960" y="19188"/>
                      <a:pt x="57103" y="19664"/>
                      <a:pt x="56877" y="20092"/>
                    </a:cubicBezTo>
                    <a:cubicBezTo>
                      <a:pt x="56782" y="20271"/>
                      <a:pt x="56889" y="20462"/>
                      <a:pt x="56877" y="20652"/>
                    </a:cubicBezTo>
                    <a:cubicBezTo>
                      <a:pt x="56841" y="20962"/>
                      <a:pt x="56853" y="21331"/>
                      <a:pt x="56901" y="21664"/>
                    </a:cubicBezTo>
                    <a:cubicBezTo>
                      <a:pt x="56960" y="22009"/>
                      <a:pt x="56948" y="22343"/>
                      <a:pt x="56865" y="22688"/>
                    </a:cubicBezTo>
                    <a:cubicBezTo>
                      <a:pt x="56782" y="23045"/>
                      <a:pt x="56865" y="23426"/>
                      <a:pt x="56865" y="23795"/>
                    </a:cubicBezTo>
                    <a:cubicBezTo>
                      <a:pt x="56853" y="24176"/>
                      <a:pt x="56972" y="24617"/>
                      <a:pt x="56877" y="24950"/>
                    </a:cubicBezTo>
                    <a:cubicBezTo>
                      <a:pt x="56746" y="25415"/>
                      <a:pt x="56948" y="25831"/>
                      <a:pt x="56889" y="26260"/>
                    </a:cubicBezTo>
                    <a:cubicBezTo>
                      <a:pt x="56829" y="26700"/>
                      <a:pt x="56936" y="27153"/>
                      <a:pt x="56889" y="27581"/>
                    </a:cubicBezTo>
                    <a:cubicBezTo>
                      <a:pt x="56841" y="28105"/>
                      <a:pt x="57043" y="28605"/>
                      <a:pt x="56924" y="29141"/>
                    </a:cubicBezTo>
                    <a:cubicBezTo>
                      <a:pt x="56841" y="29522"/>
                      <a:pt x="56948" y="29939"/>
                      <a:pt x="56996" y="30344"/>
                    </a:cubicBezTo>
                    <a:cubicBezTo>
                      <a:pt x="57055" y="30820"/>
                      <a:pt x="56960" y="31320"/>
                      <a:pt x="56960" y="31808"/>
                    </a:cubicBezTo>
                    <a:cubicBezTo>
                      <a:pt x="56960" y="32225"/>
                      <a:pt x="57103" y="32642"/>
                      <a:pt x="57055" y="33058"/>
                    </a:cubicBezTo>
                    <a:cubicBezTo>
                      <a:pt x="57020" y="33416"/>
                      <a:pt x="57115" y="33761"/>
                      <a:pt x="57043" y="34118"/>
                    </a:cubicBezTo>
                    <a:cubicBezTo>
                      <a:pt x="56996" y="34428"/>
                      <a:pt x="57103" y="34785"/>
                      <a:pt x="57174" y="35106"/>
                    </a:cubicBezTo>
                    <a:cubicBezTo>
                      <a:pt x="57246" y="35428"/>
                      <a:pt x="57174" y="35737"/>
                      <a:pt x="57186" y="36059"/>
                    </a:cubicBezTo>
                    <a:cubicBezTo>
                      <a:pt x="57186" y="36178"/>
                      <a:pt x="57174" y="36309"/>
                      <a:pt x="57222" y="36416"/>
                    </a:cubicBezTo>
                    <a:cubicBezTo>
                      <a:pt x="57377" y="36833"/>
                      <a:pt x="57234" y="37249"/>
                      <a:pt x="57293" y="37678"/>
                    </a:cubicBezTo>
                    <a:cubicBezTo>
                      <a:pt x="57377" y="38214"/>
                      <a:pt x="57401" y="38761"/>
                      <a:pt x="57353" y="39297"/>
                    </a:cubicBezTo>
                    <a:cubicBezTo>
                      <a:pt x="57282" y="39916"/>
                      <a:pt x="57413" y="40535"/>
                      <a:pt x="57317" y="41166"/>
                    </a:cubicBezTo>
                    <a:cubicBezTo>
                      <a:pt x="57246" y="41547"/>
                      <a:pt x="57317" y="41964"/>
                      <a:pt x="57365" y="42357"/>
                    </a:cubicBezTo>
                    <a:cubicBezTo>
                      <a:pt x="57413" y="42643"/>
                      <a:pt x="57222" y="42905"/>
                      <a:pt x="57305" y="43202"/>
                    </a:cubicBezTo>
                    <a:cubicBezTo>
                      <a:pt x="57413" y="43595"/>
                      <a:pt x="57329" y="44012"/>
                      <a:pt x="57329" y="44405"/>
                    </a:cubicBezTo>
                    <a:cubicBezTo>
                      <a:pt x="57329" y="44703"/>
                      <a:pt x="57484" y="45072"/>
                      <a:pt x="57258" y="45357"/>
                    </a:cubicBezTo>
                    <a:cubicBezTo>
                      <a:pt x="57139" y="45512"/>
                      <a:pt x="57234" y="45691"/>
                      <a:pt x="57270" y="45774"/>
                    </a:cubicBezTo>
                    <a:cubicBezTo>
                      <a:pt x="57413" y="46191"/>
                      <a:pt x="57091" y="46584"/>
                      <a:pt x="57258" y="46977"/>
                    </a:cubicBezTo>
                    <a:cubicBezTo>
                      <a:pt x="57282" y="47036"/>
                      <a:pt x="57282" y="47120"/>
                      <a:pt x="57246" y="47167"/>
                    </a:cubicBezTo>
                    <a:cubicBezTo>
                      <a:pt x="56912" y="47727"/>
                      <a:pt x="56972" y="48382"/>
                      <a:pt x="56782" y="48965"/>
                    </a:cubicBezTo>
                    <a:cubicBezTo>
                      <a:pt x="56662" y="49310"/>
                      <a:pt x="56567" y="49691"/>
                      <a:pt x="56520" y="50049"/>
                    </a:cubicBezTo>
                    <a:cubicBezTo>
                      <a:pt x="56436" y="50620"/>
                      <a:pt x="56031" y="50965"/>
                      <a:pt x="55698" y="51346"/>
                    </a:cubicBezTo>
                    <a:cubicBezTo>
                      <a:pt x="55377" y="51703"/>
                      <a:pt x="54948" y="51977"/>
                      <a:pt x="54555" y="52215"/>
                    </a:cubicBezTo>
                    <a:cubicBezTo>
                      <a:pt x="53805" y="52668"/>
                      <a:pt x="53055" y="53192"/>
                      <a:pt x="52198" y="53370"/>
                    </a:cubicBezTo>
                    <a:cubicBezTo>
                      <a:pt x="51602" y="53501"/>
                      <a:pt x="50995" y="53573"/>
                      <a:pt x="50376" y="53585"/>
                    </a:cubicBezTo>
                    <a:cubicBezTo>
                      <a:pt x="50043" y="53585"/>
                      <a:pt x="49697" y="53704"/>
                      <a:pt x="49376" y="53716"/>
                    </a:cubicBezTo>
                    <a:cubicBezTo>
                      <a:pt x="48864" y="53728"/>
                      <a:pt x="36446" y="53775"/>
                      <a:pt x="35946" y="53775"/>
                    </a:cubicBezTo>
                    <a:cubicBezTo>
                      <a:pt x="35434" y="53787"/>
                      <a:pt x="34934" y="53870"/>
                      <a:pt x="34422" y="53906"/>
                    </a:cubicBezTo>
                    <a:cubicBezTo>
                      <a:pt x="33600" y="53942"/>
                      <a:pt x="32790" y="54109"/>
                      <a:pt x="31957" y="54109"/>
                    </a:cubicBezTo>
                    <a:cubicBezTo>
                      <a:pt x="31207" y="54109"/>
                      <a:pt x="30445" y="54120"/>
                      <a:pt x="29695" y="54156"/>
                    </a:cubicBezTo>
                    <a:cubicBezTo>
                      <a:pt x="29004" y="54192"/>
                      <a:pt x="28302" y="54192"/>
                      <a:pt x="27611" y="54287"/>
                    </a:cubicBezTo>
                    <a:cubicBezTo>
                      <a:pt x="27449" y="54309"/>
                      <a:pt x="27273" y="54316"/>
                      <a:pt x="27093" y="54316"/>
                    </a:cubicBezTo>
                    <a:cubicBezTo>
                      <a:pt x="26875" y="54316"/>
                      <a:pt x="26653" y="54306"/>
                      <a:pt x="26444" y="54299"/>
                    </a:cubicBezTo>
                    <a:cubicBezTo>
                      <a:pt x="26219" y="54292"/>
                      <a:pt x="23528" y="54278"/>
                      <a:pt x="21199" y="54278"/>
                    </a:cubicBezTo>
                    <a:cubicBezTo>
                      <a:pt x="19471" y="54278"/>
                      <a:pt x="17942" y="54286"/>
                      <a:pt x="17765" y="54311"/>
                    </a:cubicBezTo>
                    <a:cubicBezTo>
                      <a:pt x="17653" y="54328"/>
                      <a:pt x="17346" y="54335"/>
                      <a:pt x="16927" y="54335"/>
                    </a:cubicBezTo>
                    <a:cubicBezTo>
                      <a:pt x="15336" y="54335"/>
                      <a:pt x="12119" y="54235"/>
                      <a:pt x="11704" y="54216"/>
                    </a:cubicBezTo>
                    <a:cubicBezTo>
                      <a:pt x="11400" y="54216"/>
                      <a:pt x="11118" y="54109"/>
                      <a:pt x="10810" y="54109"/>
                    </a:cubicBezTo>
                    <a:cubicBezTo>
                      <a:pt x="10733" y="54109"/>
                      <a:pt x="10654" y="54116"/>
                      <a:pt x="10573" y="54132"/>
                    </a:cubicBezTo>
                    <a:cubicBezTo>
                      <a:pt x="10546" y="54137"/>
                      <a:pt x="10517" y="54139"/>
                      <a:pt x="10488" y="54139"/>
                    </a:cubicBezTo>
                    <a:cubicBezTo>
                      <a:pt x="10284" y="54139"/>
                      <a:pt x="10028" y="54043"/>
                      <a:pt x="9799" y="54001"/>
                    </a:cubicBezTo>
                    <a:cubicBezTo>
                      <a:pt x="8847" y="53811"/>
                      <a:pt x="7894" y="53787"/>
                      <a:pt x="6918" y="53751"/>
                    </a:cubicBezTo>
                    <a:cubicBezTo>
                      <a:pt x="6216" y="53716"/>
                      <a:pt x="5454" y="53799"/>
                      <a:pt x="4799" y="53549"/>
                    </a:cubicBezTo>
                    <a:cubicBezTo>
                      <a:pt x="4192" y="53311"/>
                      <a:pt x="3561" y="53037"/>
                      <a:pt x="3025" y="52608"/>
                    </a:cubicBezTo>
                    <a:cubicBezTo>
                      <a:pt x="2537" y="52227"/>
                      <a:pt x="2299" y="51715"/>
                      <a:pt x="2013" y="51203"/>
                    </a:cubicBezTo>
                    <a:cubicBezTo>
                      <a:pt x="1429" y="50168"/>
                      <a:pt x="1548" y="48989"/>
                      <a:pt x="1382" y="47882"/>
                    </a:cubicBezTo>
                    <a:cubicBezTo>
                      <a:pt x="1263" y="46989"/>
                      <a:pt x="1275" y="46060"/>
                      <a:pt x="1286" y="45143"/>
                    </a:cubicBezTo>
                    <a:cubicBezTo>
                      <a:pt x="1298" y="44453"/>
                      <a:pt x="1227" y="43738"/>
                      <a:pt x="1227" y="43036"/>
                    </a:cubicBezTo>
                    <a:cubicBezTo>
                      <a:pt x="1215" y="42476"/>
                      <a:pt x="1191" y="41917"/>
                      <a:pt x="1191" y="41369"/>
                    </a:cubicBezTo>
                    <a:cubicBezTo>
                      <a:pt x="1203" y="40952"/>
                      <a:pt x="1191" y="40524"/>
                      <a:pt x="1179" y="40095"/>
                    </a:cubicBezTo>
                    <a:cubicBezTo>
                      <a:pt x="1132" y="38904"/>
                      <a:pt x="1036" y="37714"/>
                      <a:pt x="1025" y="36523"/>
                    </a:cubicBezTo>
                    <a:cubicBezTo>
                      <a:pt x="1013" y="35059"/>
                      <a:pt x="1096" y="33594"/>
                      <a:pt x="1108" y="32130"/>
                    </a:cubicBezTo>
                    <a:cubicBezTo>
                      <a:pt x="1120" y="31260"/>
                      <a:pt x="1156" y="30391"/>
                      <a:pt x="1167" y="29534"/>
                    </a:cubicBezTo>
                    <a:cubicBezTo>
                      <a:pt x="1167" y="28451"/>
                      <a:pt x="1275" y="27379"/>
                      <a:pt x="1275" y="26296"/>
                    </a:cubicBezTo>
                    <a:cubicBezTo>
                      <a:pt x="1286" y="25248"/>
                      <a:pt x="1334" y="24188"/>
                      <a:pt x="1382" y="23140"/>
                    </a:cubicBezTo>
                    <a:cubicBezTo>
                      <a:pt x="1417" y="22497"/>
                      <a:pt x="1417" y="21843"/>
                      <a:pt x="1382" y="21188"/>
                    </a:cubicBezTo>
                    <a:cubicBezTo>
                      <a:pt x="1358" y="20628"/>
                      <a:pt x="1394" y="20045"/>
                      <a:pt x="1441" y="19473"/>
                    </a:cubicBezTo>
                    <a:cubicBezTo>
                      <a:pt x="1477" y="19069"/>
                      <a:pt x="1417" y="18676"/>
                      <a:pt x="1441" y="18271"/>
                    </a:cubicBezTo>
                    <a:cubicBezTo>
                      <a:pt x="1465" y="17783"/>
                      <a:pt x="1525" y="17306"/>
                      <a:pt x="1513" y="16818"/>
                    </a:cubicBezTo>
                    <a:cubicBezTo>
                      <a:pt x="1513" y="16271"/>
                      <a:pt x="1548" y="15735"/>
                      <a:pt x="1513" y="15199"/>
                    </a:cubicBezTo>
                    <a:cubicBezTo>
                      <a:pt x="1489" y="14770"/>
                      <a:pt x="1656" y="14377"/>
                      <a:pt x="1596" y="13973"/>
                    </a:cubicBezTo>
                    <a:cubicBezTo>
                      <a:pt x="1584" y="13806"/>
                      <a:pt x="1763" y="13770"/>
                      <a:pt x="1846" y="13758"/>
                    </a:cubicBezTo>
                    <a:cubicBezTo>
                      <a:pt x="2560" y="13735"/>
                      <a:pt x="3251" y="13592"/>
                      <a:pt x="3953" y="13556"/>
                    </a:cubicBezTo>
                    <a:cubicBezTo>
                      <a:pt x="4787" y="13520"/>
                      <a:pt x="5620" y="13342"/>
                      <a:pt x="6454" y="13318"/>
                    </a:cubicBezTo>
                    <a:cubicBezTo>
                      <a:pt x="7266" y="13307"/>
                      <a:pt x="8089" y="13210"/>
                      <a:pt x="8902" y="13210"/>
                    </a:cubicBezTo>
                    <a:cubicBezTo>
                      <a:pt x="8947" y="13210"/>
                      <a:pt x="8992" y="13210"/>
                      <a:pt x="9037" y="13211"/>
                    </a:cubicBezTo>
                    <a:cubicBezTo>
                      <a:pt x="9069" y="13211"/>
                      <a:pt x="9100" y="13211"/>
                      <a:pt x="9131" y="13211"/>
                    </a:cubicBezTo>
                    <a:cubicBezTo>
                      <a:pt x="9775" y="13211"/>
                      <a:pt x="10412" y="13120"/>
                      <a:pt x="11048" y="13120"/>
                    </a:cubicBezTo>
                    <a:close/>
                    <a:moveTo>
                      <a:pt x="32967" y="0"/>
                    </a:moveTo>
                    <a:cubicBezTo>
                      <a:pt x="32866" y="0"/>
                      <a:pt x="32762" y="15"/>
                      <a:pt x="32671" y="30"/>
                    </a:cubicBezTo>
                    <a:cubicBezTo>
                      <a:pt x="32414" y="73"/>
                      <a:pt x="32153" y="82"/>
                      <a:pt x="31892" y="82"/>
                    </a:cubicBezTo>
                    <a:cubicBezTo>
                      <a:pt x="31718" y="82"/>
                      <a:pt x="31545" y="78"/>
                      <a:pt x="31374" y="78"/>
                    </a:cubicBezTo>
                    <a:cubicBezTo>
                      <a:pt x="30979" y="78"/>
                      <a:pt x="30579" y="134"/>
                      <a:pt x="30185" y="134"/>
                    </a:cubicBezTo>
                    <a:cubicBezTo>
                      <a:pt x="30032" y="134"/>
                      <a:pt x="29881" y="125"/>
                      <a:pt x="29731" y="102"/>
                    </a:cubicBezTo>
                    <a:cubicBezTo>
                      <a:pt x="29689" y="96"/>
                      <a:pt x="29648" y="94"/>
                      <a:pt x="29607" y="94"/>
                    </a:cubicBezTo>
                    <a:cubicBezTo>
                      <a:pt x="29265" y="94"/>
                      <a:pt x="28932" y="261"/>
                      <a:pt x="28598" y="261"/>
                    </a:cubicBezTo>
                    <a:cubicBezTo>
                      <a:pt x="28440" y="261"/>
                      <a:pt x="28282" y="223"/>
                      <a:pt x="28123" y="114"/>
                    </a:cubicBezTo>
                    <a:cubicBezTo>
                      <a:pt x="28111" y="102"/>
                      <a:pt x="28090" y="96"/>
                      <a:pt x="28068" y="96"/>
                    </a:cubicBezTo>
                    <a:cubicBezTo>
                      <a:pt x="28046" y="96"/>
                      <a:pt x="28022" y="102"/>
                      <a:pt x="28004" y="114"/>
                    </a:cubicBezTo>
                    <a:cubicBezTo>
                      <a:pt x="27806" y="211"/>
                      <a:pt x="27601" y="235"/>
                      <a:pt x="27394" y="235"/>
                    </a:cubicBezTo>
                    <a:cubicBezTo>
                      <a:pt x="27191" y="235"/>
                      <a:pt x="26984" y="211"/>
                      <a:pt x="26778" y="211"/>
                    </a:cubicBezTo>
                    <a:cubicBezTo>
                      <a:pt x="26679" y="211"/>
                      <a:pt x="26579" y="217"/>
                      <a:pt x="26480" y="233"/>
                    </a:cubicBezTo>
                    <a:cubicBezTo>
                      <a:pt x="26218" y="269"/>
                      <a:pt x="18491" y="292"/>
                      <a:pt x="18217" y="304"/>
                    </a:cubicBezTo>
                    <a:cubicBezTo>
                      <a:pt x="18126" y="306"/>
                      <a:pt x="17919" y="307"/>
                      <a:pt x="17635" y="307"/>
                    </a:cubicBezTo>
                    <a:cubicBezTo>
                      <a:pt x="16913" y="307"/>
                      <a:pt x="15691" y="302"/>
                      <a:pt x="14567" y="302"/>
                    </a:cubicBezTo>
                    <a:cubicBezTo>
                      <a:pt x="13370" y="302"/>
                      <a:pt x="12285" y="307"/>
                      <a:pt x="12038" y="328"/>
                    </a:cubicBezTo>
                    <a:cubicBezTo>
                      <a:pt x="11865" y="346"/>
                      <a:pt x="11693" y="346"/>
                      <a:pt x="11520" y="346"/>
                    </a:cubicBezTo>
                    <a:cubicBezTo>
                      <a:pt x="11347" y="346"/>
                      <a:pt x="11175" y="346"/>
                      <a:pt x="11002" y="364"/>
                    </a:cubicBezTo>
                    <a:cubicBezTo>
                      <a:pt x="10805" y="388"/>
                      <a:pt x="10613" y="487"/>
                      <a:pt x="10416" y="487"/>
                    </a:cubicBezTo>
                    <a:cubicBezTo>
                      <a:pt x="10327" y="487"/>
                      <a:pt x="10237" y="467"/>
                      <a:pt x="10145" y="411"/>
                    </a:cubicBezTo>
                    <a:cubicBezTo>
                      <a:pt x="10130" y="401"/>
                      <a:pt x="10108" y="398"/>
                      <a:pt x="10085" y="398"/>
                    </a:cubicBezTo>
                    <a:cubicBezTo>
                      <a:pt x="10053" y="398"/>
                      <a:pt x="10017" y="405"/>
                      <a:pt x="9990" y="411"/>
                    </a:cubicBezTo>
                    <a:cubicBezTo>
                      <a:pt x="9430" y="590"/>
                      <a:pt x="8823" y="638"/>
                      <a:pt x="8264" y="673"/>
                    </a:cubicBezTo>
                    <a:cubicBezTo>
                      <a:pt x="7754" y="715"/>
                      <a:pt x="7280" y="939"/>
                      <a:pt x="6779" y="939"/>
                    </a:cubicBezTo>
                    <a:cubicBezTo>
                      <a:pt x="6707" y="939"/>
                      <a:pt x="6634" y="934"/>
                      <a:pt x="6561" y="923"/>
                    </a:cubicBezTo>
                    <a:cubicBezTo>
                      <a:pt x="6557" y="923"/>
                      <a:pt x="6553" y="922"/>
                      <a:pt x="6549" y="922"/>
                    </a:cubicBezTo>
                    <a:cubicBezTo>
                      <a:pt x="6496" y="922"/>
                      <a:pt x="6394" y="986"/>
                      <a:pt x="6394" y="1019"/>
                    </a:cubicBezTo>
                    <a:cubicBezTo>
                      <a:pt x="6394" y="1161"/>
                      <a:pt x="6331" y="1187"/>
                      <a:pt x="6256" y="1187"/>
                    </a:cubicBezTo>
                    <a:cubicBezTo>
                      <a:pt x="6212" y="1187"/>
                      <a:pt x="6165" y="1179"/>
                      <a:pt x="6123" y="1179"/>
                    </a:cubicBezTo>
                    <a:cubicBezTo>
                      <a:pt x="6105" y="1179"/>
                      <a:pt x="6088" y="1180"/>
                      <a:pt x="6073" y="1185"/>
                    </a:cubicBezTo>
                    <a:cubicBezTo>
                      <a:pt x="5728" y="1293"/>
                      <a:pt x="5358" y="1197"/>
                      <a:pt x="5013" y="1400"/>
                    </a:cubicBezTo>
                    <a:cubicBezTo>
                      <a:pt x="4927" y="1454"/>
                      <a:pt x="4841" y="1595"/>
                      <a:pt x="4693" y="1595"/>
                    </a:cubicBezTo>
                    <a:cubicBezTo>
                      <a:pt x="4677" y="1595"/>
                      <a:pt x="4661" y="1594"/>
                      <a:pt x="4644" y="1590"/>
                    </a:cubicBezTo>
                    <a:cubicBezTo>
                      <a:pt x="4598" y="1580"/>
                      <a:pt x="4553" y="1576"/>
                      <a:pt x="4509" y="1576"/>
                    </a:cubicBezTo>
                    <a:cubicBezTo>
                      <a:pt x="4228" y="1576"/>
                      <a:pt x="3975" y="1753"/>
                      <a:pt x="3811" y="1876"/>
                    </a:cubicBezTo>
                    <a:cubicBezTo>
                      <a:pt x="3394" y="2174"/>
                      <a:pt x="2894" y="2352"/>
                      <a:pt x="2525" y="2769"/>
                    </a:cubicBezTo>
                    <a:cubicBezTo>
                      <a:pt x="2179" y="3150"/>
                      <a:pt x="1787" y="3471"/>
                      <a:pt x="1572" y="3948"/>
                    </a:cubicBezTo>
                    <a:cubicBezTo>
                      <a:pt x="1144" y="4912"/>
                      <a:pt x="965" y="5936"/>
                      <a:pt x="1013" y="6996"/>
                    </a:cubicBezTo>
                    <a:cubicBezTo>
                      <a:pt x="1036" y="7281"/>
                      <a:pt x="1096" y="7615"/>
                      <a:pt x="977" y="7853"/>
                    </a:cubicBezTo>
                    <a:cubicBezTo>
                      <a:pt x="798" y="8234"/>
                      <a:pt x="1072" y="8615"/>
                      <a:pt x="870" y="9008"/>
                    </a:cubicBezTo>
                    <a:cubicBezTo>
                      <a:pt x="763" y="9222"/>
                      <a:pt x="858" y="9567"/>
                      <a:pt x="905" y="9853"/>
                    </a:cubicBezTo>
                    <a:cubicBezTo>
                      <a:pt x="965" y="10139"/>
                      <a:pt x="679" y="10329"/>
                      <a:pt x="739" y="10567"/>
                    </a:cubicBezTo>
                    <a:cubicBezTo>
                      <a:pt x="870" y="11163"/>
                      <a:pt x="667" y="11758"/>
                      <a:pt x="775" y="12353"/>
                    </a:cubicBezTo>
                    <a:cubicBezTo>
                      <a:pt x="822" y="12639"/>
                      <a:pt x="810" y="12996"/>
                      <a:pt x="620" y="13223"/>
                    </a:cubicBezTo>
                    <a:cubicBezTo>
                      <a:pt x="417" y="13461"/>
                      <a:pt x="465" y="13604"/>
                      <a:pt x="632" y="13782"/>
                    </a:cubicBezTo>
                    <a:cubicBezTo>
                      <a:pt x="691" y="13842"/>
                      <a:pt x="667" y="13913"/>
                      <a:pt x="691" y="13961"/>
                    </a:cubicBezTo>
                    <a:cubicBezTo>
                      <a:pt x="834" y="14211"/>
                      <a:pt x="560" y="14413"/>
                      <a:pt x="608" y="14592"/>
                    </a:cubicBezTo>
                    <a:cubicBezTo>
                      <a:pt x="751" y="15187"/>
                      <a:pt x="644" y="15759"/>
                      <a:pt x="620" y="16330"/>
                    </a:cubicBezTo>
                    <a:cubicBezTo>
                      <a:pt x="596" y="16866"/>
                      <a:pt x="715" y="17414"/>
                      <a:pt x="572" y="17937"/>
                    </a:cubicBezTo>
                    <a:cubicBezTo>
                      <a:pt x="501" y="18235"/>
                      <a:pt x="620" y="18533"/>
                      <a:pt x="572" y="18830"/>
                    </a:cubicBezTo>
                    <a:cubicBezTo>
                      <a:pt x="560" y="18985"/>
                      <a:pt x="501" y="19164"/>
                      <a:pt x="524" y="19342"/>
                    </a:cubicBezTo>
                    <a:cubicBezTo>
                      <a:pt x="572" y="19580"/>
                      <a:pt x="620" y="19842"/>
                      <a:pt x="584" y="20081"/>
                    </a:cubicBezTo>
                    <a:cubicBezTo>
                      <a:pt x="513" y="20545"/>
                      <a:pt x="441" y="21021"/>
                      <a:pt x="489" y="21450"/>
                    </a:cubicBezTo>
                    <a:cubicBezTo>
                      <a:pt x="536" y="21890"/>
                      <a:pt x="417" y="22307"/>
                      <a:pt x="477" y="22736"/>
                    </a:cubicBezTo>
                    <a:cubicBezTo>
                      <a:pt x="536" y="23164"/>
                      <a:pt x="394" y="23617"/>
                      <a:pt x="453" y="24010"/>
                    </a:cubicBezTo>
                    <a:cubicBezTo>
                      <a:pt x="501" y="24367"/>
                      <a:pt x="286" y="24724"/>
                      <a:pt x="465" y="25093"/>
                    </a:cubicBezTo>
                    <a:cubicBezTo>
                      <a:pt x="513" y="25176"/>
                      <a:pt x="548" y="25403"/>
                      <a:pt x="477" y="25569"/>
                    </a:cubicBezTo>
                    <a:cubicBezTo>
                      <a:pt x="298" y="26034"/>
                      <a:pt x="501" y="26534"/>
                      <a:pt x="370" y="27010"/>
                    </a:cubicBezTo>
                    <a:cubicBezTo>
                      <a:pt x="298" y="27284"/>
                      <a:pt x="429" y="27581"/>
                      <a:pt x="394" y="27891"/>
                    </a:cubicBezTo>
                    <a:cubicBezTo>
                      <a:pt x="358" y="28129"/>
                      <a:pt x="215" y="28343"/>
                      <a:pt x="239" y="28593"/>
                    </a:cubicBezTo>
                    <a:cubicBezTo>
                      <a:pt x="310" y="29201"/>
                      <a:pt x="203" y="29796"/>
                      <a:pt x="227" y="30391"/>
                    </a:cubicBezTo>
                    <a:cubicBezTo>
                      <a:pt x="263" y="31058"/>
                      <a:pt x="179" y="31737"/>
                      <a:pt x="203" y="32415"/>
                    </a:cubicBezTo>
                    <a:cubicBezTo>
                      <a:pt x="215" y="32939"/>
                      <a:pt x="286" y="33475"/>
                      <a:pt x="215" y="33987"/>
                    </a:cubicBezTo>
                    <a:cubicBezTo>
                      <a:pt x="143" y="34487"/>
                      <a:pt x="215" y="34963"/>
                      <a:pt x="191" y="35440"/>
                    </a:cubicBezTo>
                    <a:cubicBezTo>
                      <a:pt x="179" y="35582"/>
                      <a:pt x="263" y="35690"/>
                      <a:pt x="227" y="35785"/>
                    </a:cubicBezTo>
                    <a:cubicBezTo>
                      <a:pt x="48" y="36273"/>
                      <a:pt x="143" y="36785"/>
                      <a:pt x="143" y="37261"/>
                    </a:cubicBezTo>
                    <a:cubicBezTo>
                      <a:pt x="155" y="38273"/>
                      <a:pt x="203" y="39297"/>
                      <a:pt x="298" y="40321"/>
                    </a:cubicBezTo>
                    <a:cubicBezTo>
                      <a:pt x="322" y="40476"/>
                      <a:pt x="465" y="40666"/>
                      <a:pt x="405" y="40690"/>
                    </a:cubicBezTo>
                    <a:cubicBezTo>
                      <a:pt x="1" y="40869"/>
                      <a:pt x="632" y="41274"/>
                      <a:pt x="227" y="41440"/>
                    </a:cubicBezTo>
                    <a:cubicBezTo>
                      <a:pt x="191" y="41452"/>
                      <a:pt x="334" y="41631"/>
                      <a:pt x="382" y="41738"/>
                    </a:cubicBezTo>
                    <a:cubicBezTo>
                      <a:pt x="432" y="41839"/>
                      <a:pt x="420" y="41868"/>
                      <a:pt x="387" y="41868"/>
                    </a:cubicBezTo>
                    <a:cubicBezTo>
                      <a:pt x="339" y="41868"/>
                      <a:pt x="246" y="41805"/>
                      <a:pt x="231" y="41805"/>
                    </a:cubicBezTo>
                    <a:cubicBezTo>
                      <a:pt x="227" y="41805"/>
                      <a:pt x="229" y="41810"/>
                      <a:pt x="239" y="41821"/>
                    </a:cubicBezTo>
                    <a:cubicBezTo>
                      <a:pt x="441" y="42059"/>
                      <a:pt x="263" y="42321"/>
                      <a:pt x="322" y="42524"/>
                    </a:cubicBezTo>
                    <a:cubicBezTo>
                      <a:pt x="429" y="42917"/>
                      <a:pt x="382" y="43310"/>
                      <a:pt x="417" y="43702"/>
                    </a:cubicBezTo>
                    <a:cubicBezTo>
                      <a:pt x="489" y="44536"/>
                      <a:pt x="453" y="45393"/>
                      <a:pt x="417" y="46239"/>
                    </a:cubicBezTo>
                    <a:cubicBezTo>
                      <a:pt x="382" y="46929"/>
                      <a:pt x="536" y="47596"/>
                      <a:pt x="560" y="48274"/>
                    </a:cubicBezTo>
                    <a:cubicBezTo>
                      <a:pt x="572" y="48560"/>
                      <a:pt x="715" y="48834"/>
                      <a:pt x="715" y="49072"/>
                    </a:cubicBezTo>
                    <a:cubicBezTo>
                      <a:pt x="679" y="50037"/>
                      <a:pt x="929" y="50906"/>
                      <a:pt x="1370" y="51739"/>
                    </a:cubicBezTo>
                    <a:cubicBezTo>
                      <a:pt x="1501" y="51977"/>
                      <a:pt x="1727" y="52239"/>
                      <a:pt x="1763" y="52406"/>
                    </a:cubicBezTo>
                    <a:cubicBezTo>
                      <a:pt x="1834" y="52811"/>
                      <a:pt x="2132" y="53001"/>
                      <a:pt x="2346" y="53192"/>
                    </a:cubicBezTo>
                    <a:cubicBezTo>
                      <a:pt x="2632" y="53454"/>
                      <a:pt x="3013" y="53668"/>
                      <a:pt x="3358" y="53882"/>
                    </a:cubicBezTo>
                    <a:cubicBezTo>
                      <a:pt x="3420" y="53919"/>
                      <a:pt x="3479" y="53926"/>
                      <a:pt x="3537" y="53926"/>
                    </a:cubicBezTo>
                    <a:cubicBezTo>
                      <a:pt x="3575" y="53926"/>
                      <a:pt x="3612" y="53923"/>
                      <a:pt x="3647" y="53923"/>
                    </a:cubicBezTo>
                    <a:cubicBezTo>
                      <a:pt x="3715" y="53923"/>
                      <a:pt x="3778" y="53935"/>
                      <a:pt x="3834" y="54001"/>
                    </a:cubicBezTo>
                    <a:cubicBezTo>
                      <a:pt x="4275" y="54549"/>
                      <a:pt x="4966" y="54418"/>
                      <a:pt x="5537" y="54597"/>
                    </a:cubicBezTo>
                    <a:cubicBezTo>
                      <a:pt x="5606" y="54617"/>
                      <a:pt x="5676" y="54625"/>
                      <a:pt x="5749" y="54625"/>
                    </a:cubicBezTo>
                    <a:cubicBezTo>
                      <a:pt x="5994" y="54625"/>
                      <a:pt x="6257" y="54535"/>
                      <a:pt x="6516" y="54535"/>
                    </a:cubicBezTo>
                    <a:cubicBezTo>
                      <a:pt x="6539" y="54535"/>
                      <a:pt x="6562" y="54536"/>
                      <a:pt x="6585" y="54537"/>
                    </a:cubicBezTo>
                    <a:cubicBezTo>
                      <a:pt x="6971" y="54559"/>
                      <a:pt x="7357" y="54648"/>
                      <a:pt x="7761" y="54648"/>
                    </a:cubicBezTo>
                    <a:cubicBezTo>
                      <a:pt x="7805" y="54648"/>
                      <a:pt x="7850" y="54647"/>
                      <a:pt x="7894" y="54644"/>
                    </a:cubicBezTo>
                    <a:cubicBezTo>
                      <a:pt x="7935" y="54642"/>
                      <a:pt x="7976" y="54640"/>
                      <a:pt x="8016" y="54640"/>
                    </a:cubicBezTo>
                    <a:cubicBezTo>
                      <a:pt x="8535" y="54640"/>
                      <a:pt x="9055" y="54838"/>
                      <a:pt x="9585" y="54882"/>
                    </a:cubicBezTo>
                    <a:cubicBezTo>
                      <a:pt x="9767" y="54905"/>
                      <a:pt x="9917" y="55026"/>
                      <a:pt x="10034" y="55026"/>
                    </a:cubicBezTo>
                    <a:cubicBezTo>
                      <a:pt x="10039" y="55026"/>
                      <a:pt x="10044" y="55026"/>
                      <a:pt x="10049" y="55025"/>
                    </a:cubicBezTo>
                    <a:cubicBezTo>
                      <a:pt x="10218" y="55016"/>
                      <a:pt x="10390" y="55010"/>
                      <a:pt x="10561" y="55010"/>
                    </a:cubicBezTo>
                    <a:cubicBezTo>
                      <a:pt x="11028" y="55010"/>
                      <a:pt x="11491" y="55056"/>
                      <a:pt x="11883" y="55204"/>
                    </a:cubicBezTo>
                    <a:cubicBezTo>
                      <a:pt x="11991" y="55242"/>
                      <a:pt x="12298" y="55254"/>
                      <a:pt x="12720" y="55254"/>
                    </a:cubicBezTo>
                    <a:cubicBezTo>
                      <a:pt x="13596" y="55254"/>
                      <a:pt x="14965" y="55199"/>
                      <a:pt x="16064" y="55199"/>
                    </a:cubicBezTo>
                    <a:cubicBezTo>
                      <a:pt x="16937" y="55199"/>
                      <a:pt x="17639" y="55234"/>
                      <a:pt x="17789" y="55359"/>
                    </a:cubicBezTo>
                    <a:cubicBezTo>
                      <a:pt x="17800" y="55359"/>
                      <a:pt x="17848" y="55335"/>
                      <a:pt x="17860" y="55323"/>
                    </a:cubicBezTo>
                    <a:cubicBezTo>
                      <a:pt x="17919" y="55272"/>
                      <a:pt x="18397" y="55255"/>
                      <a:pt x="19096" y="55255"/>
                    </a:cubicBezTo>
                    <a:cubicBezTo>
                      <a:pt x="20624" y="55255"/>
                      <a:pt x="23207" y="55338"/>
                      <a:pt x="24774" y="55338"/>
                    </a:cubicBezTo>
                    <a:cubicBezTo>
                      <a:pt x="25521" y="55338"/>
                      <a:pt x="26037" y="55319"/>
                      <a:pt x="26099" y="55263"/>
                    </a:cubicBezTo>
                    <a:cubicBezTo>
                      <a:pt x="26129" y="55315"/>
                      <a:pt x="26159" y="55332"/>
                      <a:pt x="26190" y="55332"/>
                    </a:cubicBezTo>
                    <a:cubicBezTo>
                      <a:pt x="26259" y="55332"/>
                      <a:pt x="26331" y="55243"/>
                      <a:pt x="26412" y="55243"/>
                    </a:cubicBezTo>
                    <a:cubicBezTo>
                      <a:pt x="26438" y="55243"/>
                      <a:pt x="26464" y="55252"/>
                      <a:pt x="26492" y="55275"/>
                    </a:cubicBezTo>
                    <a:cubicBezTo>
                      <a:pt x="26594" y="55366"/>
                      <a:pt x="26703" y="55405"/>
                      <a:pt x="26815" y="55405"/>
                    </a:cubicBezTo>
                    <a:cubicBezTo>
                      <a:pt x="26938" y="55405"/>
                      <a:pt x="27064" y="55357"/>
                      <a:pt x="27183" y="55275"/>
                    </a:cubicBezTo>
                    <a:cubicBezTo>
                      <a:pt x="27268" y="55211"/>
                      <a:pt x="27375" y="55172"/>
                      <a:pt x="27471" y="55172"/>
                    </a:cubicBezTo>
                    <a:cubicBezTo>
                      <a:pt x="27534" y="55172"/>
                      <a:pt x="27592" y="55190"/>
                      <a:pt x="27635" y="55228"/>
                    </a:cubicBezTo>
                    <a:cubicBezTo>
                      <a:pt x="27718" y="55300"/>
                      <a:pt x="27793" y="55323"/>
                      <a:pt x="27867" y="55323"/>
                    </a:cubicBezTo>
                    <a:cubicBezTo>
                      <a:pt x="27964" y="55323"/>
                      <a:pt x="28058" y="55284"/>
                      <a:pt x="28159" y="55263"/>
                    </a:cubicBezTo>
                    <a:cubicBezTo>
                      <a:pt x="28248" y="55241"/>
                      <a:pt x="28359" y="55214"/>
                      <a:pt x="28451" y="55214"/>
                    </a:cubicBezTo>
                    <a:cubicBezTo>
                      <a:pt x="28507" y="55214"/>
                      <a:pt x="28556" y="55224"/>
                      <a:pt x="28588" y="55252"/>
                    </a:cubicBezTo>
                    <a:cubicBezTo>
                      <a:pt x="28656" y="55308"/>
                      <a:pt x="28718" y="55329"/>
                      <a:pt x="28775" y="55329"/>
                    </a:cubicBezTo>
                    <a:cubicBezTo>
                      <a:pt x="28887" y="55329"/>
                      <a:pt x="28977" y="55247"/>
                      <a:pt x="29040" y="55192"/>
                    </a:cubicBezTo>
                    <a:cubicBezTo>
                      <a:pt x="29127" y="55110"/>
                      <a:pt x="29212" y="55081"/>
                      <a:pt x="29294" y="55081"/>
                    </a:cubicBezTo>
                    <a:cubicBezTo>
                      <a:pt x="29404" y="55081"/>
                      <a:pt x="29510" y="55133"/>
                      <a:pt x="29611" y="55180"/>
                    </a:cubicBezTo>
                    <a:cubicBezTo>
                      <a:pt x="29838" y="55263"/>
                      <a:pt x="30076" y="55204"/>
                      <a:pt x="30302" y="55252"/>
                    </a:cubicBezTo>
                    <a:cubicBezTo>
                      <a:pt x="30243" y="55067"/>
                      <a:pt x="30322" y="55021"/>
                      <a:pt x="30409" y="55021"/>
                    </a:cubicBezTo>
                    <a:cubicBezTo>
                      <a:pt x="30479" y="55021"/>
                      <a:pt x="30553" y="55050"/>
                      <a:pt x="30564" y="55061"/>
                    </a:cubicBezTo>
                    <a:cubicBezTo>
                      <a:pt x="30639" y="55146"/>
                      <a:pt x="30733" y="55160"/>
                      <a:pt x="30830" y="55160"/>
                    </a:cubicBezTo>
                    <a:cubicBezTo>
                      <a:pt x="30878" y="55160"/>
                      <a:pt x="30928" y="55156"/>
                      <a:pt x="30976" y="55156"/>
                    </a:cubicBezTo>
                    <a:cubicBezTo>
                      <a:pt x="31075" y="55156"/>
                      <a:pt x="31170" y="55171"/>
                      <a:pt x="31243" y="55263"/>
                    </a:cubicBezTo>
                    <a:cubicBezTo>
                      <a:pt x="31246" y="55265"/>
                      <a:pt x="31252" y="55266"/>
                      <a:pt x="31259" y="55266"/>
                    </a:cubicBezTo>
                    <a:cubicBezTo>
                      <a:pt x="31301" y="55266"/>
                      <a:pt x="31396" y="55232"/>
                      <a:pt x="31385" y="55121"/>
                    </a:cubicBezTo>
                    <a:cubicBezTo>
                      <a:pt x="31385" y="55085"/>
                      <a:pt x="31399" y="55023"/>
                      <a:pt x="31449" y="55023"/>
                    </a:cubicBezTo>
                    <a:cubicBezTo>
                      <a:pt x="31467" y="55023"/>
                      <a:pt x="31489" y="55031"/>
                      <a:pt x="31516" y="55049"/>
                    </a:cubicBezTo>
                    <a:cubicBezTo>
                      <a:pt x="31663" y="55151"/>
                      <a:pt x="31818" y="55184"/>
                      <a:pt x="31975" y="55184"/>
                    </a:cubicBezTo>
                    <a:cubicBezTo>
                      <a:pt x="32239" y="55184"/>
                      <a:pt x="32508" y="55092"/>
                      <a:pt x="32755" y="55085"/>
                    </a:cubicBezTo>
                    <a:cubicBezTo>
                      <a:pt x="33279" y="55073"/>
                      <a:pt x="33826" y="55061"/>
                      <a:pt x="34362" y="54990"/>
                    </a:cubicBezTo>
                    <a:cubicBezTo>
                      <a:pt x="34475" y="54969"/>
                      <a:pt x="34587" y="54913"/>
                      <a:pt x="34692" y="54913"/>
                    </a:cubicBezTo>
                    <a:cubicBezTo>
                      <a:pt x="34710" y="54913"/>
                      <a:pt x="34726" y="54915"/>
                      <a:pt x="34743" y="54918"/>
                    </a:cubicBezTo>
                    <a:cubicBezTo>
                      <a:pt x="34818" y="54936"/>
                      <a:pt x="34892" y="54943"/>
                      <a:pt x="34964" y="54943"/>
                    </a:cubicBezTo>
                    <a:cubicBezTo>
                      <a:pt x="35336" y="54943"/>
                      <a:pt x="35672" y="54748"/>
                      <a:pt x="36041" y="54728"/>
                    </a:cubicBezTo>
                    <a:cubicBezTo>
                      <a:pt x="36094" y="54721"/>
                      <a:pt x="36137" y="54688"/>
                      <a:pt x="36174" y="54688"/>
                    </a:cubicBezTo>
                    <a:cubicBezTo>
                      <a:pt x="36203" y="54688"/>
                      <a:pt x="36229" y="54708"/>
                      <a:pt x="36255" y="54775"/>
                    </a:cubicBezTo>
                    <a:cubicBezTo>
                      <a:pt x="36277" y="54849"/>
                      <a:pt x="36318" y="54882"/>
                      <a:pt x="36371" y="54882"/>
                    </a:cubicBezTo>
                    <a:cubicBezTo>
                      <a:pt x="36403" y="54882"/>
                      <a:pt x="36441" y="54869"/>
                      <a:pt x="36481" y="54847"/>
                    </a:cubicBezTo>
                    <a:cubicBezTo>
                      <a:pt x="36412" y="54729"/>
                      <a:pt x="36431" y="54703"/>
                      <a:pt x="36476" y="54703"/>
                    </a:cubicBezTo>
                    <a:cubicBezTo>
                      <a:pt x="36514" y="54703"/>
                      <a:pt x="36570" y="54721"/>
                      <a:pt x="36608" y="54721"/>
                    </a:cubicBezTo>
                    <a:cubicBezTo>
                      <a:pt x="36627" y="54721"/>
                      <a:pt x="36642" y="54717"/>
                      <a:pt x="36648" y="54704"/>
                    </a:cubicBezTo>
                    <a:cubicBezTo>
                      <a:pt x="36714" y="54743"/>
                      <a:pt x="40394" y="54790"/>
                      <a:pt x="43702" y="54790"/>
                    </a:cubicBezTo>
                    <a:cubicBezTo>
                      <a:pt x="46394" y="54790"/>
                      <a:pt x="48840" y="54759"/>
                      <a:pt x="48888" y="54668"/>
                    </a:cubicBezTo>
                    <a:cubicBezTo>
                      <a:pt x="48904" y="54643"/>
                      <a:pt x="48977" y="54602"/>
                      <a:pt x="49064" y="54602"/>
                    </a:cubicBezTo>
                    <a:cubicBezTo>
                      <a:pt x="49103" y="54602"/>
                      <a:pt x="49145" y="54610"/>
                      <a:pt x="49185" y="54632"/>
                    </a:cubicBezTo>
                    <a:cubicBezTo>
                      <a:pt x="49265" y="54685"/>
                      <a:pt x="49349" y="54702"/>
                      <a:pt x="49436" y="54702"/>
                    </a:cubicBezTo>
                    <a:cubicBezTo>
                      <a:pt x="49605" y="54702"/>
                      <a:pt x="49783" y="54636"/>
                      <a:pt x="49957" y="54636"/>
                    </a:cubicBezTo>
                    <a:cubicBezTo>
                      <a:pt x="50039" y="54636"/>
                      <a:pt x="50119" y="54650"/>
                      <a:pt x="50197" y="54692"/>
                    </a:cubicBezTo>
                    <a:cubicBezTo>
                      <a:pt x="50198" y="54692"/>
                      <a:pt x="50199" y="54692"/>
                      <a:pt x="50199" y="54692"/>
                    </a:cubicBezTo>
                    <a:cubicBezTo>
                      <a:pt x="50223" y="54692"/>
                      <a:pt x="50182" y="54527"/>
                      <a:pt x="50269" y="54527"/>
                    </a:cubicBezTo>
                    <a:cubicBezTo>
                      <a:pt x="50293" y="54527"/>
                      <a:pt x="50328" y="54540"/>
                      <a:pt x="50376" y="54573"/>
                    </a:cubicBezTo>
                    <a:cubicBezTo>
                      <a:pt x="50428" y="54608"/>
                      <a:pt x="50479" y="54624"/>
                      <a:pt x="50533" y="54624"/>
                    </a:cubicBezTo>
                    <a:cubicBezTo>
                      <a:pt x="50625" y="54624"/>
                      <a:pt x="50724" y="54577"/>
                      <a:pt x="50852" y="54501"/>
                    </a:cubicBezTo>
                    <a:cubicBezTo>
                      <a:pt x="50885" y="54482"/>
                      <a:pt x="50940" y="54455"/>
                      <a:pt x="50989" y="54455"/>
                    </a:cubicBezTo>
                    <a:cubicBezTo>
                      <a:pt x="51028" y="54455"/>
                      <a:pt x="51062" y="54472"/>
                      <a:pt x="51078" y="54525"/>
                    </a:cubicBezTo>
                    <a:cubicBezTo>
                      <a:pt x="51099" y="54566"/>
                      <a:pt x="50987" y="54651"/>
                      <a:pt x="51092" y="54651"/>
                    </a:cubicBezTo>
                    <a:cubicBezTo>
                      <a:pt x="51109" y="54651"/>
                      <a:pt x="51132" y="54649"/>
                      <a:pt x="51162" y="54644"/>
                    </a:cubicBezTo>
                    <a:cubicBezTo>
                      <a:pt x="51369" y="54617"/>
                      <a:pt x="51549" y="54433"/>
                      <a:pt x="51759" y="54433"/>
                    </a:cubicBezTo>
                    <a:cubicBezTo>
                      <a:pt x="51826" y="54433"/>
                      <a:pt x="51896" y="54452"/>
                      <a:pt x="51971" y="54501"/>
                    </a:cubicBezTo>
                    <a:cubicBezTo>
                      <a:pt x="52027" y="54296"/>
                      <a:pt x="52145" y="54243"/>
                      <a:pt x="52277" y="54243"/>
                    </a:cubicBezTo>
                    <a:cubicBezTo>
                      <a:pt x="52414" y="54243"/>
                      <a:pt x="52567" y="54301"/>
                      <a:pt x="52679" y="54301"/>
                    </a:cubicBezTo>
                    <a:cubicBezTo>
                      <a:pt x="52690" y="54301"/>
                      <a:pt x="52700" y="54300"/>
                      <a:pt x="52710" y="54299"/>
                    </a:cubicBezTo>
                    <a:cubicBezTo>
                      <a:pt x="53233" y="54228"/>
                      <a:pt x="53650" y="53942"/>
                      <a:pt x="54091" y="53739"/>
                    </a:cubicBezTo>
                    <a:cubicBezTo>
                      <a:pt x="54650" y="53501"/>
                      <a:pt x="55138" y="53085"/>
                      <a:pt x="55650" y="52739"/>
                    </a:cubicBezTo>
                    <a:cubicBezTo>
                      <a:pt x="55972" y="52525"/>
                      <a:pt x="56305" y="52346"/>
                      <a:pt x="56567" y="52061"/>
                    </a:cubicBezTo>
                    <a:cubicBezTo>
                      <a:pt x="56984" y="51596"/>
                      <a:pt x="57163" y="51013"/>
                      <a:pt x="57365" y="50441"/>
                    </a:cubicBezTo>
                    <a:cubicBezTo>
                      <a:pt x="57698" y="49453"/>
                      <a:pt x="57841" y="48441"/>
                      <a:pt x="57936" y="47405"/>
                    </a:cubicBezTo>
                    <a:cubicBezTo>
                      <a:pt x="57972" y="46953"/>
                      <a:pt x="57948" y="46489"/>
                      <a:pt x="58044" y="46036"/>
                    </a:cubicBezTo>
                    <a:cubicBezTo>
                      <a:pt x="58127" y="45691"/>
                      <a:pt x="58020" y="45346"/>
                      <a:pt x="58079" y="44988"/>
                    </a:cubicBezTo>
                    <a:cubicBezTo>
                      <a:pt x="58139" y="44691"/>
                      <a:pt x="58032" y="44369"/>
                      <a:pt x="58044" y="44060"/>
                    </a:cubicBezTo>
                    <a:cubicBezTo>
                      <a:pt x="58055" y="43619"/>
                      <a:pt x="58175" y="43179"/>
                      <a:pt x="58139" y="42750"/>
                    </a:cubicBezTo>
                    <a:cubicBezTo>
                      <a:pt x="58091" y="42000"/>
                      <a:pt x="58175" y="41262"/>
                      <a:pt x="58151" y="40524"/>
                    </a:cubicBezTo>
                    <a:cubicBezTo>
                      <a:pt x="58151" y="40357"/>
                      <a:pt x="58067" y="40154"/>
                      <a:pt x="58091" y="40083"/>
                    </a:cubicBezTo>
                    <a:cubicBezTo>
                      <a:pt x="58317" y="39559"/>
                      <a:pt x="58115" y="39011"/>
                      <a:pt x="58163" y="38476"/>
                    </a:cubicBezTo>
                    <a:cubicBezTo>
                      <a:pt x="58210" y="37916"/>
                      <a:pt x="58079" y="37333"/>
                      <a:pt x="58103" y="36749"/>
                    </a:cubicBezTo>
                    <a:cubicBezTo>
                      <a:pt x="58127" y="36083"/>
                      <a:pt x="57925" y="35404"/>
                      <a:pt x="57948" y="34749"/>
                    </a:cubicBezTo>
                    <a:cubicBezTo>
                      <a:pt x="57972" y="33927"/>
                      <a:pt x="57782" y="33118"/>
                      <a:pt x="57853" y="32296"/>
                    </a:cubicBezTo>
                    <a:cubicBezTo>
                      <a:pt x="57913" y="31618"/>
                      <a:pt x="57805" y="30939"/>
                      <a:pt x="57805" y="30260"/>
                    </a:cubicBezTo>
                    <a:cubicBezTo>
                      <a:pt x="57794" y="29891"/>
                      <a:pt x="57770" y="29510"/>
                      <a:pt x="57794" y="29141"/>
                    </a:cubicBezTo>
                    <a:cubicBezTo>
                      <a:pt x="57829" y="28486"/>
                      <a:pt x="57805" y="27843"/>
                      <a:pt x="57746" y="27189"/>
                    </a:cubicBezTo>
                    <a:cubicBezTo>
                      <a:pt x="57710" y="26748"/>
                      <a:pt x="57591" y="26307"/>
                      <a:pt x="57829" y="25891"/>
                    </a:cubicBezTo>
                    <a:cubicBezTo>
                      <a:pt x="57877" y="25807"/>
                      <a:pt x="57817" y="25712"/>
                      <a:pt x="57746" y="25688"/>
                    </a:cubicBezTo>
                    <a:cubicBezTo>
                      <a:pt x="57603" y="25629"/>
                      <a:pt x="57674" y="25581"/>
                      <a:pt x="57698" y="25486"/>
                    </a:cubicBezTo>
                    <a:cubicBezTo>
                      <a:pt x="57734" y="25272"/>
                      <a:pt x="57698" y="25034"/>
                      <a:pt x="57758" y="24843"/>
                    </a:cubicBezTo>
                    <a:cubicBezTo>
                      <a:pt x="57865" y="24557"/>
                      <a:pt x="57591" y="24319"/>
                      <a:pt x="57674" y="24057"/>
                    </a:cubicBezTo>
                    <a:cubicBezTo>
                      <a:pt x="57817" y="23640"/>
                      <a:pt x="57722" y="23200"/>
                      <a:pt x="57782" y="22771"/>
                    </a:cubicBezTo>
                    <a:cubicBezTo>
                      <a:pt x="57841" y="22319"/>
                      <a:pt x="57853" y="21807"/>
                      <a:pt x="57746" y="21319"/>
                    </a:cubicBezTo>
                    <a:cubicBezTo>
                      <a:pt x="57686" y="21033"/>
                      <a:pt x="57674" y="20676"/>
                      <a:pt x="57782" y="20402"/>
                    </a:cubicBezTo>
                    <a:cubicBezTo>
                      <a:pt x="57925" y="20045"/>
                      <a:pt x="57758" y="19664"/>
                      <a:pt x="57913" y="19319"/>
                    </a:cubicBezTo>
                    <a:cubicBezTo>
                      <a:pt x="57496" y="18818"/>
                      <a:pt x="58055" y="18235"/>
                      <a:pt x="57746" y="17723"/>
                    </a:cubicBezTo>
                    <a:cubicBezTo>
                      <a:pt x="57984" y="17509"/>
                      <a:pt x="57936" y="17140"/>
                      <a:pt x="57901" y="16949"/>
                    </a:cubicBezTo>
                    <a:cubicBezTo>
                      <a:pt x="57817" y="16473"/>
                      <a:pt x="57948" y="16021"/>
                      <a:pt x="57877" y="15580"/>
                    </a:cubicBezTo>
                    <a:cubicBezTo>
                      <a:pt x="57758" y="14901"/>
                      <a:pt x="57925" y="14246"/>
                      <a:pt x="57913" y="13592"/>
                    </a:cubicBezTo>
                    <a:cubicBezTo>
                      <a:pt x="57901" y="13068"/>
                      <a:pt x="57960" y="12532"/>
                      <a:pt x="58032" y="12008"/>
                    </a:cubicBezTo>
                    <a:cubicBezTo>
                      <a:pt x="58091" y="11615"/>
                      <a:pt x="57889" y="11198"/>
                      <a:pt x="57996" y="10794"/>
                    </a:cubicBezTo>
                    <a:cubicBezTo>
                      <a:pt x="58139" y="10234"/>
                      <a:pt x="57996" y="9674"/>
                      <a:pt x="58091" y="9103"/>
                    </a:cubicBezTo>
                    <a:cubicBezTo>
                      <a:pt x="58163" y="8722"/>
                      <a:pt x="57817" y="8305"/>
                      <a:pt x="58115" y="7900"/>
                    </a:cubicBezTo>
                    <a:cubicBezTo>
                      <a:pt x="58127" y="7889"/>
                      <a:pt x="58103" y="7853"/>
                      <a:pt x="58091" y="7829"/>
                    </a:cubicBezTo>
                    <a:cubicBezTo>
                      <a:pt x="57853" y="7341"/>
                      <a:pt x="58079" y="6805"/>
                      <a:pt x="57925" y="6305"/>
                    </a:cubicBezTo>
                    <a:cubicBezTo>
                      <a:pt x="57698" y="5650"/>
                      <a:pt x="57698" y="4924"/>
                      <a:pt x="57282" y="4317"/>
                    </a:cubicBezTo>
                    <a:cubicBezTo>
                      <a:pt x="56984" y="3876"/>
                      <a:pt x="56579" y="3543"/>
                      <a:pt x="56258" y="3126"/>
                    </a:cubicBezTo>
                    <a:cubicBezTo>
                      <a:pt x="55900" y="2686"/>
                      <a:pt x="55424" y="2328"/>
                      <a:pt x="54972" y="2043"/>
                    </a:cubicBezTo>
                    <a:cubicBezTo>
                      <a:pt x="54561" y="1784"/>
                      <a:pt x="54184" y="1364"/>
                      <a:pt x="53626" y="1364"/>
                    </a:cubicBezTo>
                    <a:cubicBezTo>
                      <a:pt x="53618" y="1364"/>
                      <a:pt x="53610" y="1364"/>
                      <a:pt x="53603" y="1364"/>
                    </a:cubicBezTo>
                    <a:cubicBezTo>
                      <a:pt x="53567" y="1364"/>
                      <a:pt x="53519" y="1340"/>
                      <a:pt x="53495" y="1328"/>
                    </a:cubicBezTo>
                    <a:cubicBezTo>
                      <a:pt x="53055" y="1031"/>
                      <a:pt x="52555" y="876"/>
                      <a:pt x="52043" y="876"/>
                    </a:cubicBezTo>
                    <a:cubicBezTo>
                      <a:pt x="51209" y="876"/>
                      <a:pt x="50447" y="531"/>
                      <a:pt x="49626" y="519"/>
                    </a:cubicBezTo>
                    <a:cubicBezTo>
                      <a:pt x="49090" y="507"/>
                      <a:pt x="36660" y="304"/>
                      <a:pt x="36112" y="257"/>
                    </a:cubicBezTo>
                    <a:cubicBezTo>
                      <a:pt x="36099" y="255"/>
                      <a:pt x="36085" y="255"/>
                      <a:pt x="36071" y="255"/>
                    </a:cubicBezTo>
                    <a:cubicBezTo>
                      <a:pt x="35929" y="255"/>
                      <a:pt x="35776" y="314"/>
                      <a:pt x="35630" y="314"/>
                    </a:cubicBezTo>
                    <a:cubicBezTo>
                      <a:pt x="35517" y="314"/>
                      <a:pt x="35409" y="278"/>
                      <a:pt x="35315" y="150"/>
                    </a:cubicBezTo>
                    <a:cubicBezTo>
                      <a:pt x="35310" y="141"/>
                      <a:pt x="35299" y="138"/>
                      <a:pt x="35285" y="138"/>
                    </a:cubicBezTo>
                    <a:cubicBezTo>
                      <a:pt x="35270" y="138"/>
                      <a:pt x="35252" y="141"/>
                      <a:pt x="35234" y="141"/>
                    </a:cubicBezTo>
                    <a:cubicBezTo>
                      <a:pt x="35225" y="141"/>
                      <a:pt x="35215" y="140"/>
                      <a:pt x="35207" y="138"/>
                    </a:cubicBezTo>
                    <a:cubicBezTo>
                      <a:pt x="35016" y="115"/>
                      <a:pt x="34824" y="109"/>
                      <a:pt x="34633" y="109"/>
                    </a:cubicBezTo>
                    <a:cubicBezTo>
                      <a:pt x="34445" y="109"/>
                      <a:pt x="34258" y="114"/>
                      <a:pt x="34070" y="114"/>
                    </a:cubicBezTo>
                    <a:cubicBezTo>
                      <a:pt x="33759" y="114"/>
                      <a:pt x="33447" y="99"/>
                      <a:pt x="33136" y="19"/>
                    </a:cubicBezTo>
                    <a:cubicBezTo>
                      <a:pt x="33083" y="5"/>
                      <a:pt x="33026" y="0"/>
                      <a:pt x="32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75" tIns="274300" rIns="182875" bIns="91425" anchor="ctr" anchorCtr="0">
                <a:noAutofit/>
              </a:bodyPr>
              <a:lstStyle/>
              <a:p>
                <a:pPr lvl="0" algn="ctr">
                  <a:lnSpc>
                    <a:spcPct val="100000"/>
                  </a:lnSpc>
                </a:pPr>
                <a:endParaRPr lang="en-IN" sz="1200" dirty="0">
                  <a:solidFill>
                    <a:schemeClr val="dk1"/>
                  </a:solidFill>
                  <a:latin typeface="Fira Sans"/>
                </a:endParaRPr>
              </a:p>
              <a:p>
                <a:pPr lvl="0" algn="ctr">
                  <a:lnSpc>
                    <a:spcPct val="100000"/>
                  </a:lnSpc>
                </a:pPr>
                <a:r>
                  <a:rPr lang="en-IN" sz="1200" dirty="0">
                    <a:solidFill>
                      <a:schemeClr val="dk1"/>
                    </a:solidFill>
                    <a:latin typeface="Fira Sans"/>
                  </a:rPr>
                  <a:t>To add  notification on to-do list registration, completion of task and reminder mail to be sent.</a:t>
                </a:r>
                <a:endParaRPr lang="en-US" sz="1200" dirty="0">
                  <a:solidFill>
                    <a:schemeClr val="dk1"/>
                  </a:solidFill>
                  <a:latin typeface="Fira Sans"/>
                </a:endParaRPr>
              </a:p>
            </p:txBody>
          </p:sp>
        </p:grpSp>
        <p:grpSp>
          <p:nvGrpSpPr>
            <p:cNvPr id="2127" name="Google Shape;2127;p38"/>
            <p:cNvGrpSpPr/>
            <p:nvPr/>
          </p:nvGrpSpPr>
          <p:grpSpPr>
            <a:xfrm>
              <a:off x="1506104" y="1633333"/>
              <a:ext cx="658853" cy="1219212"/>
              <a:chOff x="1506104" y="1633333"/>
              <a:chExt cx="658853" cy="1219212"/>
            </a:xfrm>
          </p:grpSpPr>
          <p:sp>
            <p:nvSpPr>
              <p:cNvPr id="2128" name="Google Shape;2128;p38"/>
              <p:cNvSpPr/>
              <p:nvPr/>
            </p:nvSpPr>
            <p:spPr>
              <a:xfrm>
                <a:off x="1650668" y="2424559"/>
                <a:ext cx="162243" cy="427986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21610" extrusionOk="0">
                    <a:moveTo>
                      <a:pt x="2739" y="1058"/>
                    </a:moveTo>
                    <a:cubicBezTo>
                      <a:pt x="2882" y="1451"/>
                      <a:pt x="3096" y="1784"/>
                      <a:pt x="3191" y="2165"/>
                    </a:cubicBezTo>
                    <a:cubicBezTo>
                      <a:pt x="3268" y="2496"/>
                      <a:pt x="3503" y="2635"/>
                      <a:pt x="3744" y="2635"/>
                    </a:cubicBezTo>
                    <a:cubicBezTo>
                      <a:pt x="3911" y="2635"/>
                      <a:pt x="4081" y="2568"/>
                      <a:pt x="4203" y="2451"/>
                    </a:cubicBezTo>
                    <a:cubicBezTo>
                      <a:pt x="4560" y="2118"/>
                      <a:pt x="5013" y="2094"/>
                      <a:pt x="5441" y="1987"/>
                    </a:cubicBezTo>
                    <a:cubicBezTo>
                      <a:pt x="5543" y="1968"/>
                      <a:pt x="5624" y="1878"/>
                      <a:pt x="5738" y="1878"/>
                    </a:cubicBezTo>
                    <a:cubicBezTo>
                      <a:pt x="5771" y="1878"/>
                      <a:pt x="5807" y="1885"/>
                      <a:pt x="5846" y="1904"/>
                    </a:cubicBezTo>
                    <a:cubicBezTo>
                      <a:pt x="5715" y="2213"/>
                      <a:pt x="5596" y="2535"/>
                      <a:pt x="5441" y="2832"/>
                    </a:cubicBezTo>
                    <a:cubicBezTo>
                      <a:pt x="5048" y="3618"/>
                      <a:pt x="4822" y="4451"/>
                      <a:pt x="4489" y="5249"/>
                    </a:cubicBezTo>
                    <a:cubicBezTo>
                      <a:pt x="4286" y="5737"/>
                      <a:pt x="4227" y="6261"/>
                      <a:pt x="4060" y="6761"/>
                    </a:cubicBezTo>
                    <a:cubicBezTo>
                      <a:pt x="3929" y="7118"/>
                      <a:pt x="4001" y="7535"/>
                      <a:pt x="3941" y="7916"/>
                    </a:cubicBezTo>
                    <a:cubicBezTo>
                      <a:pt x="3858" y="8464"/>
                      <a:pt x="3834" y="9012"/>
                      <a:pt x="3870" y="9559"/>
                    </a:cubicBezTo>
                    <a:cubicBezTo>
                      <a:pt x="3905" y="10214"/>
                      <a:pt x="3786" y="10869"/>
                      <a:pt x="3941" y="11524"/>
                    </a:cubicBezTo>
                    <a:cubicBezTo>
                      <a:pt x="4001" y="11762"/>
                      <a:pt x="4036" y="12012"/>
                      <a:pt x="4036" y="12262"/>
                    </a:cubicBezTo>
                    <a:cubicBezTo>
                      <a:pt x="4036" y="12643"/>
                      <a:pt x="4215" y="12988"/>
                      <a:pt x="4275" y="13357"/>
                    </a:cubicBezTo>
                    <a:cubicBezTo>
                      <a:pt x="4370" y="14012"/>
                      <a:pt x="4537" y="14655"/>
                      <a:pt x="4822" y="15274"/>
                    </a:cubicBezTo>
                    <a:cubicBezTo>
                      <a:pt x="5096" y="15858"/>
                      <a:pt x="5346" y="16465"/>
                      <a:pt x="5739" y="16989"/>
                    </a:cubicBezTo>
                    <a:cubicBezTo>
                      <a:pt x="5853" y="17141"/>
                      <a:pt x="5954" y="17219"/>
                      <a:pt x="6059" y="17219"/>
                    </a:cubicBezTo>
                    <a:cubicBezTo>
                      <a:pt x="6151" y="17219"/>
                      <a:pt x="6247" y="17159"/>
                      <a:pt x="6358" y="17036"/>
                    </a:cubicBezTo>
                    <a:cubicBezTo>
                      <a:pt x="6525" y="16846"/>
                      <a:pt x="6775" y="16786"/>
                      <a:pt x="6989" y="16703"/>
                    </a:cubicBezTo>
                    <a:cubicBezTo>
                      <a:pt x="7029" y="16690"/>
                      <a:pt x="7067" y="16683"/>
                      <a:pt x="7102" y="16683"/>
                    </a:cubicBezTo>
                    <a:cubicBezTo>
                      <a:pt x="7256" y="16683"/>
                      <a:pt x="7358" y="16804"/>
                      <a:pt x="7358" y="16989"/>
                    </a:cubicBezTo>
                    <a:cubicBezTo>
                      <a:pt x="7358" y="17501"/>
                      <a:pt x="7370" y="18025"/>
                      <a:pt x="7323" y="18548"/>
                    </a:cubicBezTo>
                    <a:cubicBezTo>
                      <a:pt x="7251" y="19299"/>
                      <a:pt x="7049" y="20025"/>
                      <a:pt x="6763" y="20727"/>
                    </a:cubicBezTo>
                    <a:cubicBezTo>
                      <a:pt x="6739" y="20799"/>
                      <a:pt x="6727" y="20870"/>
                      <a:pt x="6620" y="20882"/>
                    </a:cubicBezTo>
                    <a:cubicBezTo>
                      <a:pt x="6425" y="20891"/>
                      <a:pt x="6215" y="20944"/>
                      <a:pt x="6025" y="20944"/>
                    </a:cubicBezTo>
                    <a:cubicBezTo>
                      <a:pt x="5971" y="20944"/>
                      <a:pt x="5920" y="20940"/>
                      <a:pt x="5870" y="20930"/>
                    </a:cubicBezTo>
                    <a:cubicBezTo>
                      <a:pt x="5096" y="20763"/>
                      <a:pt x="4310" y="20656"/>
                      <a:pt x="3572" y="20394"/>
                    </a:cubicBezTo>
                    <a:cubicBezTo>
                      <a:pt x="3215" y="20263"/>
                      <a:pt x="2822" y="20156"/>
                      <a:pt x="2524" y="19894"/>
                    </a:cubicBezTo>
                    <a:cubicBezTo>
                      <a:pt x="2346" y="19739"/>
                      <a:pt x="2274" y="19608"/>
                      <a:pt x="2524" y="19429"/>
                    </a:cubicBezTo>
                    <a:cubicBezTo>
                      <a:pt x="2834" y="19215"/>
                      <a:pt x="3048" y="18882"/>
                      <a:pt x="3394" y="18703"/>
                    </a:cubicBezTo>
                    <a:cubicBezTo>
                      <a:pt x="3465" y="18667"/>
                      <a:pt x="3524" y="18632"/>
                      <a:pt x="3465" y="18548"/>
                    </a:cubicBezTo>
                    <a:cubicBezTo>
                      <a:pt x="3334" y="18370"/>
                      <a:pt x="3322" y="18156"/>
                      <a:pt x="3251" y="17953"/>
                    </a:cubicBezTo>
                    <a:cubicBezTo>
                      <a:pt x="3155" y="17715"/>
                      <a:pt x="3096" y="17429"/>
                      <a:pt x="2953" y="17227"/>
                    </a:cubicBezTo>
                    <a:cubicBezTo>
                      <a:pt x="2667" y="16834"/>
                      <a:pt x="2560" y="16382"/>
                      <a:pt x="2370" y="15965"/>
                    </a:cubicBezTo>
                    <a:cubicBezTo>
                      <a:pt x="2084" y="15334"/>
                      <a:pt x="1893" y="14691"/>
                      <a:pt x="1655" y="14048"/>
                    </a:cubicBezTo>
                    <a:cubicBezTo>
                      <a:pt x="1417" y="13405"/>
                      <a:pt x="1215" y="12762"/>
                      <a:pt x="1060" y="12095"/>
                    </a:cubicBezTo>
                    <a:cubicBezTo>
                      <a:pt x="905" y="11405"/>
                      <a:pt x="798" y="10714"/>
                      <a:pt x="750" y="10012"/>
                    </a:cubicBezTo>
                    <a:cubicBezTo>
                      <a:pt x="703" y="9262"/>
                      <a:pt x="667" y="8523"/>
                      <a:pt x="750" y="7773"/>
                    </a:cubicBezTo>
                    <a:cubicBezTo>
                      <a:pt x="798" y="7392"/>
                      <a:pt x="881" y="6999"/>
                      <a:pt x="929" y="6618"/>
                    </a:cubicBezTo>
                    <a:cubicBezTo>
                      <a:pt x="1000" y="6047"/>
                      <a:pt x="1108" y="5475"/>
                      <a:pt x="1250" y="4916"/>
                    </a:cubicBezTo>
                    <a:cubicBezTo>
                      <a:pt x="1441" y="4190"/>
                      <a:pt x="1655" y="3475"/>
                      <a:pt x="1965" y="2785"/>
                    </a:cubicBezTo>
                    <a:cubicBezTo>
                      <a:pt x="2191" y="2296"/>
                      <a:pt x="2477" y="1820"/>
                      <a:pt x="2620" y="1296"/>
                    </a:cubicBezTo>
                    <a:cubicBezTo>
                      <a:pt x="2632" y="1213"/>
                      <a:pt x="2691" y="1142"/>
                      <a:pt x="2739" y="1058"/>
                    </a:cubicBezTo>
                    <a:close/>
                    <a:moveTo>
                      <a:pt x="2869" y="0"/>
                    </a:moveTo>
                    <a:cubicBezTo>
                      <a:pt x="2840" y="0"/>
                      <a:pt x="2809" y="10"/>
                      <a:pt x="2774" y="34"/>
                    </a:cubicBezTo>
                    <a:cubicBezTo>
                      <a:pt x="2608" y="153"/>
                      <a:pt x="2405" y="249"/>
                      <a:pt x="2322" y="451"/>
                    </a:cubicBezTo>
                    <a:cubicBezTo>
                      <a:pt x="2191" y="772"/>
                      <a:pt x="1977" y="1058"/>
                      <a:pt x="1810" y="1368"/>
                    </a:cubicBezTo>
                    <a:cubicBezTo>
                      <a:pt x="1619" y="1737"/>
                      <a:pt x="1477" y="2106"/>
                      <a:pt x="1286" y="2475"/>
                    </a:cubicBezTo>
                    <a:cubicBezTo>
                      <a:pt x="1060" y="2939"/>
                      <a:pt x="941" y="3439"/>
                      <a:pt x="846" y="3951"/>
                    </a:cubicBezTo>
                    <a:cubicBezTo>
                      <a:pt x="750" y="4463"/>
                      <a:pt x="560" y="4952"/>
                      <a:pt x="476" y="5475"/>
                    </a:cubicBezTo>
                    <a:cubicBezTo>
                      <a:pt x="369" y="6249"/>
                      <a:pt x="179" y="6999"/>
                      <a:pt x="143" y="7797"/>
                    </a:cubicBezTo>
                    <a:cubicBezTo>
                      <a:pt x="107" y="8333"/>
                      <a:pt x="84" y="8881"/>
                      <a:pt x="60" y="9428"/>
                    </a:cubicBezTo>
                    <a:cubicBezTo>
                      <a:pt x="60" y="9571"/>
                      <a:pt x="167" y="9690"/>
                      <a:pt x="131" y="9845"/>
                    </a:cubicBezTo>
                    <a:cubicBezTo>
                      <a:pt x="0" y="10333"/>
                      <a:pt x="215" y="10797"/>
                      <a:pt x="238" y="11274"/>
                    </a:cubicBezTo>
                    <a:cubicBezTo>
                      <a:pt x="262" y="11631"/>
                      <a:pt x="346" y="11988"/>
                      <a:pt x="393" y="12345"/>
                    </a:cubicBezTo>
                    <a:cubicBezTo>
                      <a:pt x="441" y="12726"/>
                      <a:pt x="524" y="13119"/>
                      <a:pt x="631" y="13464"/>
                    </a:cubicBezTo>
                    <a:cubicBezTo>
                      <a:pt x="786" y="13976"/>
                      <a:pt x="965" y="14488"/>
                      <a:pt x="1143" y="14988"/>
                    </a:cubicBezTo>
                    <a:cubicBezTo>
                      <a:pt x="1215" y="15203"/>
                      <a:pt x="1250" y="15429"/>
                      <a:pt x="1346" y="15631"/>
                    </a:cubicBezTo>
                    <a:cubicBezTo>
                      <a:pt x="1512" y="15989"/>
                      <a:pt x="1631" y="16382"/>
                      <a:pt x="1858" y="16727"/>
                    </a:cubicBezTo>
                    <a:cubicBezTo>
                      <a:pt x="2143" y="17167"/>
                      <a:pt x="2298" y="17703"/>
                      <a:pt x="2679" y="18084"/>
                    </a:cubicBezTo>
                    <a:cubicBezTo>
                      <a:pt x="2941" y="18358"/>
                      <a:pt x="2846" y="18453"/>
                      <a:pt x="2608" y="18632"/>
                    </a:cubicBezTo>
                    <a:cubicBezTo>
                      <a:pt x="2334" y="18846"/>
                      <a:pt x="1977" y="18977"/>
                      <a:pt x="1822" y="19299"/>
                    </a:cubicBezTo>
                    <a:cubicBezTo>
                      <a:pt x="1500" y="19906"/>
                      <a:pt x="1846" y="20406"/>
                      <a:pt x="2501" y="20656"/>
                    </a:cubicBezTo>
                    <a:cubicBezTo>
                      <a:pt x="2822" y="20775"/>
                      <a:pt x="3155" y="20858"/>
                      <a:pt x="3465" y="20977"/>
                    </a:cubicBezTo>
                    <a:cubicBezTo>
                      <a:pt x="3952" y="21175"/>
                      <a:pt x="5242" y="21609"/>
                      <a:pt x="6167" y="21609"/>
                    </a:cubicBezTo>
                    <a:cubicBezTo>
                      <a:pt x="6191" y="21609"/>
                      <a:pt x="6215" y="21609"/>
                      <a:pt x="6239" y="21608"/>
                    </a:cubicBezTo>
                    <a:cubicBezTo>
                      <a:pt x="6561" y="21596"/>
                      <a:pt x="6834" y="21525"/>
                      <a:pt x="7013" y="21358"/>
                    </a:cubicBezTo>
                    <a:cubicBezTo>
                      <a:pt x="7489" y="20918"/>
                      <a:pt x="7858" y="19822"/>
                      <a:pt x="7942" y="19191"/>
                    </a:cubicBezTo>
                    <a:cubicBezTo>
                      <a:pt x="8073" y="18251"/>
                      <a:pt x="8192" y="17310"/>
                      <a:pt x="8013" y="16370"/>
                    </a:cubicBezTo>
                    <a:cubicBezTo>
                      <a:pt x="7966" y="16108"/>
                      <a:pt x="7823" y="15917"/>
                      <a:pt x="7620" y="15834"/>
                    </a:cubicBezTo>
                    <a:cubicBezTo>
                      <a:pt x="7544" y="15805"/>
                      <a:pt x="7464" y="15792"/>
                      <a:pt x="7384" y="15792"/>
                    </a:cubicBezTo>
                    <a:cubicBezTo>
                      <a:pt x="7168" y="15792"/>
                      <a:pt x="6956" y="15891"/>
                      <a:pt x="6834" y="16048"/>
                    </a:cubicBezTo>
                    <a:cubicBezTo>
                      <a:pt x="6692" y="16227"/>
                      <a:pt x="6453" y="16215"/>
                      <a:pt x="6346" y="16405"/>
                    </a:cubicBezTo>
                    <a:cubicBezTo>
                      <a:pt x="6335" y="16428"/>
                      <a:pt x="6311" y="16438"/>
                      <a:pt x="6285" y="16438"/>
                    </a:cubicBezTo>
                    <a:cubicBezTo>
                      <a:pt x="6228" y="16438"/>
                      <a:pt x="6156" y="16394"/>
                      <a:pt x="6156" y="16346"/>
                    </a:cubicBezTo>
                    <a:cubicBezTo>
                      <a:pt x="6096" y="16001"/>
                      <a:pt x="5775" y="15798"/>
                      <a:pt x="5656" y="15477"/>
                    </a:cubicBezTo>
                    <a:cubicBezTo>
                      <a:pt x="5465" y="14941"/>
                      <a:pt x="5239" y="14417"/>
                      <a:pt x="5072" y="13869"/>
                    </a:cubicBezTo>
                    <a:cubicBezTo>
                      <a:pt x="4906" y="13274"/>
                      <a:pt x="4834" y="12667"/>
                      <a:pt x="4667" y="12071"/>
                    </a:cubicBezTo>
                    <a:cubicBezTo>
                      <a:pt x="4548" y="11595"/>
                      <a:pt x="4620" y="11107"/>
                      <a:pt x="4537" y="10655"/>
                    </a:cubicBezTo>
                    <a:cubicBezTo>
                      <a:pt x="4417" y="9916"/>
                      <a:pt x="4537" y="9202"/>
                      <a:pt x="4548" y="8488"/>
                    </a:cubicBezTo>
                    <a:cubicBezTo>
                      <a:pt x="4560" y="7738"/>
                      <a:pt x="4727" y="6999"/>
                      <a:pt x="4858" y="6261"/>
                    </a:cubicBezTo>
                    <a:cubicBezTo>
                      <a:pt x="4941" y="5821"/>
                      <a:pt x="5037" y="5380"/>
                      <a:pt x="5227" y="4987"/>
                    </a:cubicBezTo>
                    <a:cubicBezTo>
                      <a:pt x="5418" y="4606"/>
                      <a:pt x="5549" y="4201"/>
                      <a:pt x="5703" y="3809"/>
                    </a:cubicBezTo>
                    <a:cubicBezTo>
                      <a:pt x="5989" y="3118"/>
                      <a:pt x="6251" y="2415"/>
                      <a:pt x="6561" y="1725"/>
                    </a:cubicBezTo>
                    <a:cubicBezTo>
                      <a:pt x="6671" y="1472"/>
                      <a:pt x="6526" y="1086"/>
                      <a:pt x="6268" y="1086"/>
                    </a:cubicBezTo>
                    <a:cubicBezTo>
                      <a:pt x="6247" y="1086"/>
                      <a:pt x="6226" y="1089"/>
                      <a:pt x="6203" y="1094"/>
                    </a:cubicBezTo>
                    <a:cubicBezTo>
                      <a:pt x="5549" y="1225"/>
                      <a:pt x="4870" y="1380"/>
                      <a:pt x="4263" y="1654"/>
                    </a:cubicBezTo>
                    <a:cubicBezTo>
                      <a:pt x="4068" y="1740"/>
                      <a:pt x="3960" y="1797"/>
                      <a:pt x="3885" y="1797"/>
                    </a:cubicBezTo>
                    <a:cubicBezTo>
                      <a:pt x="3785" y="1797"/>
                      <a:pt x="3745" y="1697"/>
                      <a:pt x="3644" y="1439"/>
                    </a:cubicBezTo>
                    <a:cubicBezTo>
                      <a:pt x="3489" y="999"/>
                      <a:pt x="3405" y="511"/>
                      <a:pt x="3060" y="130"/>
                    </a:cubicBezTo>
                    <a:cubicBezTo>
                      <a:pt x="3001" y="62"/>
                      <a:pt x="2942" y="0"/>
                      <a:pt x="28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1663859" y="2445514"/>
                <a:ext cx="132793" cy="393862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19887" extrusionOk="0">
                    <a:moveTo>
                      <a:pt x="2073" y="0"/>
                    </a:moveTo>
                    <a:cubicBezTo>
                      <a:pt x="2025" y="84"/>
                      <a:pt x="1966" y="155"/>
                      <a:pt x="1954" y="238"/>
                    </a:cubicBezTo>
                    <a:cubicBezTo>
                      <a:pt x="1811" y="762"/>
                      <a:pt x="1525" y="1238"/>
                      <a:pt x="1299" y="1727"/>
                    </a:cubicBezTo>
                    <a:cubicBezTo>
                      <a:pt x="989" y="2417"/>
                      <a:pt x="775" y="3132"/>
                      <a:pt x="584" y="3858"/>
                    </a:cubicBezTo>
                    <a:cubicBezTo>
                      <a:pt x="442" y="4417"/>
                      <a:pt x="334" y="4989"/>
                      <a:pt x="263" y="5560"/>
                    </a:cubicBezTo>
                    <a:cubicBezTo>
                      <a:pt x="215" y="5941"/>
                      <a:pt x="132" y="6334"/>
                      <a:pt x="84" y="6715"/>
                    </a:cubicBezTo>
                    <a:cubicBezTo>
                      <a:pt x="1" y="7465"/>
                      <a:pt x="37" y="8204"/>
                      <a:pt x="84" y="8954"/>
                    </a:cubicBezTo>
                    <a:cubicBezTo>
                      <a:pt x="132" y="9656"/>
                      <a:pt x="239" y="10347"/>
                      <a:pt x="394" y="11037"/>
                    </a:cubicBezTo>
                    <a:cubicBezTo>
                      <a:pt x="549" y="11704"/>
                      <a:pt x="751" y="12347"/>
                      <a:pt x="989" y="12990"/>
                    </a:cubicBezTo>
                    <a:cubicBezTo>
                      <a:pt x="1227" y="13633"/>
                      <a:pt x="1418" y="14276"/>
                      <a:pt x="1704" y="14907"/>
                    </a:cubicBezTo>
                    <a:cubicBezTo>
                      <a:pt x="1894" y="15324"/>
                      <a:pt x="2001" y="15776"/>
                      <a:pt x="2287" y="16169"/>
                    </a:cubicBezTo>
                    <a:cubicBezTo>
                      <a:pt x="2430" y="16371"/>
                      <a:pt x="2489" y="16657"/>
                      <a:pt x="2585" y="16895"/>
                    </a:cubicBezTo>
                    <a:cubicBezTo>
                      <a:pt x="2656" y="17098"/>
                      <a:pt x="2668" y="17312"/>
                      <a:pt x="2799" y="17490"/>
                    </a:cubicBezTo>
                    <a:cubicBezTo>
                      <a:pt x="2858" y="17574"/>
                      <a:pt x="2799" y="17609"/>
                      <a:pt x="2728" y="17645"/>
                    </a:cubicBezTo>
                    <a:cubicBezTo>
                      <a:pt x="2382" y="17824"/>
                      <a:pt x="2168" y="18157"/>
                      <a:pt x="1858" y="18371"/>
                    </a:cubicBezTo>
                    <a:cubicBezTo>
                      <a:pt x="1608" y="18550"/>
                      <a:pt x="1680" y="18681"/>
                      <a:pt x="1858" y="18836"/>
                    </a:cubicBezTo>
                    <a:cubicBezTo>
                      <a:pt x="2156" y="19098"/>
                      <a:pt x="2549" y="19205"/>
                      <a:pt x="2906" y="19336"/>
                    </a:cubicBezTo>
                    <a:cubicBezTo>
                      <a:pt x="3644" y="19598"/>
                      <a:pt x="4430" y="19705"/>
                      <a:pt x="5204" y="19872"/>
                    </a:cubicBezTo>
                    <a:cubicBezTo>
                      <a:pt x="5254" y="19882"/>
                      <a:pt x="5305" y="19886"/>
                      <a:pt x="5359" y="19886"/>
                    </a:cubicBezTo>
                    <a:cubicBezTo>
                      <a:pt x="5549" y="19886"/>
                      <a:pt x="5759" y="19833"/>
                      <a:pt x="5954" y="19824"/>
                    </a:cubicBezTo>
                    <a:cubicBezTo>
                      <a:pt x="6061" y="19812"/>
                      <a:pt x="6073" y="19741"/>
                      <a:pt x="6097" y="19669"/>
                    </a:cubicBezTo>
                    <a:cubicBezTo>
                      <a:pt x="6383" y="18967"/>
                      <a:pt x="6585" y="18241"/>
                      <a:pt x="6657" y="17490"/>
                    </a:cubicBezTo>
                    <a:cubicBezTo>
                      <a:pt x="6704" y="16967"/>
                      <a:pt x="6692" y="16443"/>
                      <a:pt x="6692" y="15931"/>
                    </a:cubicBezTo>
                    <a:cubicBezTo>
                      <a:pt x="6692" y="15746"/>
                      <a:pt x="6590" y="15625"/>
                      <a:pt x="6436" y="15625"/>
                    </a:cubicBezTo>
                    <a:cubicBezTo>
                      <a:pt x="6401" y="15625"/>
                      <a:pt x="6363" y="15632"/>
                      <a:pt x="6323" y="15645"/>
                    </a:cubicBezTo>
                    <a:cubicBezTo>
                      <a:pt x="6109" y="15728"/>
                      <a:pt x="5859" y="15788"/>
                      <a:pt x="5692" y="15978"/>
                    </a:cubicBezTo>
                    <a:cubicBezTo>
                      <a:pt x="5581" y="16101"/>
                      <a:pt x="5485" y="16161"/>
                      <a:pt x="5393" y="16161"/>
                    </a:cubicBezTo>
                    <a:cubicBezTo>
                      <a:pt x="5288" y="16161"/>
                      <a:pt x="5187" y="16083"/>
                      <a:pt x="5073" y="15931"/>
                    </a:cubicBezTo>
                    <a:cubicBezTo>
                      <a:pt x="4680" y="15407"/>
                      <a:pt x="4430" y="14800"/>
                      <a:pt x="4156" y="14216"/>
                    </a:cubicBezTo>
                    <a:cubicBezTo>
                      <a:pt x="3871" y="13597"/>
                      <a:pt x="3704" y="12954"/>
                      <a:pt x="3609" y="12299"/>
                    </a:cubicBezTo>
                    <a:cubicBezTo>
                      <a:pt x="3549" y="11930"/>
                      <a:pt x="3370" y="11585"/>
                      <a:pt x="3370" y="11204"/>
                    </a:cubicBezTo>
                    <a:cubicBezTo>
                      <a:pt x="3370" y="10954"/>
                      <a:pt x="3335" y="10704"/>
                      <a:pt x="3275" y="10466"/>
                    </a:cubicBezTo>
                    <a:cubicBezTo>
                      <a:pt x="3120" y="9811"/>
                      <a:pt x="3239" y="9156"/>
                      <a:pt x="3204" y="8501"/>
                    </a:cubicBezTo>
                    <a:cubicBezTo>
                      <a:pt x="3168" y="7954"/>
                      <a:pt x="3192" y="7406"/>
                      <a:pt x="3275" y="6858"/>
                    </a:cubicBezTo>
                    <a:cubicBezTo>
                      <a:pt x="3335" y="6477"/>
                      <a:pt x="3263" y="6060"/>
                      <a:pt x="3394" y="5703"/>
                    </a:cubicBezTo>
                    <a:cubicBezTo>
                      <a:pt x="3561" y="5203"/>
                      <a:pt x="3620" y="4679"/>
                      <a:pt x="3823" y="4191"/>
                    </a:cubicBezTo>
                    <a:cubicBezTo>
                      <a:pt x="4156" y="3393"/>
                      <a:pt x="4382" y="2560"/>
                      <a:pt x="4775" y="1774"/>
                    </a:cubicBezTo>
                    <a:cubicBezTo>
                      <a:pt x="4930" y="1477"/>
                      <a:pt x="5049" y="1155"/>
                      <a:pt x="5180" y="846"/>
                    </a:cubicBezTo>
                    <a:cubicBezTo>
                      <a:pt x="5141" y="827"/>
                      <a:pt x="5105" y="820"/>
                      <a:pt x="5072" y="820"/>
                    </a:cubicBezTo>
                    <a:cubicBezTo>
                      <a:pt x="4958" y="820"/>
                      <a:pt x="4877" y="910"/>
                      <a:pt x="4775" y="929"/>
                    </a:cubicBezTo>
                    <a:cubicBezTo>
                      <a:pt x="4347" y="1036"/>
                      <a:pt x="3894" y="1060"/>
                      <a:pt x="3537" y="1393"/>
                    </a:cubicBezTo>
                    <a:cubicBezTo>
                      <a:pt x="3415" y="1510"/>
                      <a:pt x="3245" y="1577"/>
                      <a:pt x="3078" y="1577"/>
                    </a:cubicBezTo>
                    <a:cubicBezTo>
                      <a:pt x="2837" y="1577"/>
                      <a:pt x="2602" y="1438"/>
                      <a:pt x="2525" y="1107"/>
                    </a:cubicBezTo>
                    <a:cubicBezTo>
                      <a:pt x="2430" y="726"/>
                      <a:pt x="2216" y="393"/>
                      <a:pt x="2073" y="0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8"/>
              <p:cNvSpPr/>
              <p:nvPr/>
            </p:nvSpPr>
            <p:spPr>
              <a:xfrm>
                <a:off x="1506104" y="1633333"/>
                <a:ext cx="658853" cy="778495"/>
              </a:xfrm>
              <a:custGeom>
                <a:avLst/>
                <a:gdLst/>
                <a:ahLst/>
                <a:cxnLst/>
                <a:rect l="l" t="t" r="r" b="b"/>
                <a:pathLst>
                  <a:path w="33267" h="39308" extrusionOk="0">
                    <a:moveTo>
                      <a:pt x="16581" y="816"/>
                    </a:moveTo>
                    <a:cubicBezTo>
                      <a:pt x="16794" y="816"/>
                      <a:pt x="17010" y="838"/>
                      <a:pt x="17217" y="907"/>
                    </a:cubicBezTo>
                    <a:cubicBezTo>
                      <a:pt x="17287" y="929"/>
                      <a:pt x="17361" y="936"/>
                      <a:pt x="17434" y="936"/>
                    </a:cubicBezTo>
                    <a:cubicBezTo>
                      <a:pt x="17559" y="936"/>
                      <a:pt x="17683" y="915"/>
                      <a:pt x="17789" y="907"/>
                    </a:cubicBezTo>
                    <a:cubicBezTo>
                      <a:pt x="17806" y="906"/>
                      <a:pt x="17823" y="906"/>
                      <a:pt x="17840" y="906"/>
                    </a:cubicBezTo>
                    <a:cubicBezTo>
                      <a:pt x="18120" y="906"/>
                      <a:pt x="18384" y="1034"/>
                      <a:pt x="18652" y="1034"/>
                    </a:cubicBezTo>
                    <a:cubicBezTo>
                      <a:pt x="18752" y="1034"/>
                      <a:pt x="18853" y="1016"/>
                      <a:pt x="18955" y="967"/>
                    </a:cubicBezTo>
                    <a:cubicBezTo>
                      <a:pt x="19515" y="1288"/>
                      <a:pt x="20206" y="1086"/>
                      <a:pt x="20765" y="1395"/>
                    </a:cubicBezTo>
                    <a:cubicBezTo>
                      <a:pt x="21051" y="1550"/>
                      <a:pt x="21361" y="1467"/>
                      <a:pt x="21670" y="1621"/>
                    </a:cubicBezTo>
                    <a:cubicBezTo>
                      <a:pt x="22373" y="1967"/>
                      <a:pt x="23135" y="2181"/>
                      <a:pt x="23801" y="2610"/>
                    </a:cubicBezTo>
                    <a:cubicBezTo>
                      <a:pt x="24016" y="2741"/>
                      <a:pt x="24242" y="2919"/>
                      <a:pt x="24516" y="2943"/>
                    </a:cubicBezTo>
                    <a:cubicBezTo>
                      <a:pt x="24599" y="2955"/>
                      <a:pt x="24694" y="2991"/>
                      <a:pt x="24742" y="3050"/>
                    </a:cubicBezTo>
                    <a:cubicBezTo>
                      <a:pt x="25159" y="3479"/>
                      <a:pt x="25778" y="3645"/>
                      <a:pt x="26171" y="4134"/>
                    </a:cubicBezTo>
                    <a:cubicBezTo>
                      <a:pt x="26302" y="4300"/>
                      <a:pt x="26599" y="4431"/>
                      <a:pt x="26790" y="4610"/>
                    </a:cubicBezTo>
                    <a:cubicBezTo>
                      <a:pt x="27278" y="5038"/>
                      <a:pt x="27647" y="5610"/>
                      <a:pt x="28123" y="6015"/>
                    </a:cubicBezTo>
                    <a:cubicBezTo>
                      <a:pt x="28528" y="6360"/>
                      <a:pt x="28611" y="6920"/>
                      <a:pt x="29111" y="7170"/>
                    </a:cubicBezTo>
                    <a:cubicBezTo>
                      <a:pt x="29171" y="7194"/>
                      <a:pt x="29314" y="7432"/>
                      <a:pt x="29385" y="7586"/>
                    </a:cubicBezTo>
                    <a:cubicBezTo>
                      <a:pt x="29504" y="7801"/>
                      <a:pt x="29540" y="8063"/>
                      <a:pt x="29838" y="8146"/>
                    </a:cubicBezTo>
                    <a:cubicBezTo>
                      <a:pt x="29885" y="8158"/>
                      <a:pt x="29921" y="8265"/>
                      <a:pt x="29933" y="8337"/>
                    </a:cubicBezTo>
                    <a:cubicBezTo>
                      <a:pt x="29969" y="8563"/>
                      <a:pt x="30076" y="8789"/>
                      <a:pt x="30266" y="8968"/>
                    </a:cubicBezTo>
                    <a:cubicBezTo>
                      <a:pt x="30302" y="9003"/>
                      <a:pt x="30290" y="9075"/>
                      <a:pt x="30314" y="9134"/>
                    </a:cubicBezTo>
                    <a:cubicBezTo>
                      <a:pt x="30397" y="9349"/>
                      <a:pt x="30421" y="9599"/>
                      <a:pt x="30683" y="9730"/>
                    </a:cubicBezTo>
                    <a:cubicBezTo>
                      <a:pt x="30743" y="9753"/>
                      <a:pt x="30790" y="9825"/>
                      <a:pt x="30755" y="9872"/>
                    </a:cubicBezTo>
                    <a:cubicBezTo>
                      <a:pt x="30612" y="10158"/>
                      <a:pt x="30778" y="10384"/>
                      <a:pt x="30909" y="10599"/>
                    </a:cubicBezTo>
                    <a:cubicBezTo>
                      <a:pt x="31052" y="10825"/>
                      <a:pt x="31100" y="11075"/>
                      <a:pt x="31183" y="11313"/>
                    </a:cubicBezTo>
                    <a:cubicBezTo>
                      <a:pt x="31326" y="11718"/>
                      <a:pt x="31469" y="12111"/>
                      <a:pt x="31540" y="12528"/>
                    </a:cubicBezTo>
                    <a:cubicBezTo>
                      <a:pt x="31564" y="12682"/>
                      <a:pt x="31790" y="12754"/>
                      <a:pt x="31767" y="12980"/>
                    </a:cubicBezTo>
                    <a:cubicBezTo>
                      <a:pt x="31707" y="13528"/>
                      <a:pt x="32040" y="14063"/>
                      <a:pt x="32017" y="14563"/>
                    </a:cubicBezTo>
                    <a:cubicBezTo>
                      <a:pt x="31981" y="15409"/>
                      <a:pt x="32100" y="16242"/>
                      <a:pt x="32040" y="17088"/>
                    </a:cubicBezTo>
                    <a:cubicBezTo>
                      <a:pt x="32017" y="17528"/>
                      <a:pt x="31933" y="17969"/>
                      <a:pt x="31921" y="18421"/>
                    </a:cubicBezTo>
                    <a:cubicBezTo>
                      <a:pt x="31909" y="18707"/>
                      <a:pt x="31850" y="19040"/>
                      <a:pt x="31755" y="19338"/>
                    </a:cubicBezTo>
                    <a:cubicBezTo>
                      <a:pt x="31636" y="19743"/>
                      <a:pt x="31659" y="20171"/>
                      <a:pt x="31493" y="20576"/>
                    </a:cubicBezTo>
                    <a:cubicBezTo>
                      <a:pt x="31302" y="21064"/>
                      <a:pt x="31243" y="21612"/>
                      <a:pt x="31052" y="22112"/>
                    </a:cubicBezTo>
                    <a:cubicBezTo>
                      <a:pt x="30850" y="22612"/>
                      <a:pt x="30683" y="23148"/>
                      <a:pt x="30385" y="23588"/>
                    </a:cubicBezTo>
                    <a:cubicBezTo>
                      <a:pt x="30040" y="24100"/>
                      <a:pt x="29873" y="24731"/>
                      <a:pt x="29469" y="25172"/>
                    </a:cubicBezTo>
                    <a:cubicBezTo>
                      <a:pt x="28957" y="25720"/>
                      <a:pt x="28588" y="26374"/>
                      <a:pt x="28040" y="26898"/>
                    </a:cubicBezTo>
                    <a:cubicBezTo>
                      <a:pt x="27564" y="27363"/>
                      <a:pt x="27111" y="27875"/>
                      <a:pt x="26659" y="28351"/>
                    </a:cubicBezTo>
                    <a:cubicBezTo>
                      <a:pt x="26325" y="28696"/>
                      <a:pt x="25933" y="29041"/>
                      <a:pt x="25468" y="29268"/>
                    </a:cubicBezTo>
                    <a:cubicBezTo>
                      <a:pt x="25123" y="29434"/>
                      <a:pt x="24885" y="29756"/>
                      <a:pt x="24539" y="29922"/>
                    </a:cubicBezTo>
                    <a:cubicBezTo>
                      <a:pt x="24170" y="30101"/>
                      <a:pt x="23837" y="30315"/>
                      <a:pt x="23456" y="30470"/>
                    </a:cubicBezTo>
                    <a:cubicBezTo>
                      <a:pt x="23111" y="30601"/>
                      <a:pt x="22730" y="30673"/>
                      <a:pt x="22432" y="30815"/>
                    </a:cubicBezTo>
                    <a:cubicBezTo>
                      <a:pt x="22015" y="31018"/>
                      <a:pt x="21575" y="31125"/>
                      <a:pt x="21146" y="31244"/>
                    </a:cubicBezTo>
                    <a:cubicBezTo>
                      <a:pt x="20813" y="31339"/>
                      <a:pt x="20408" y="31351"/>
                      <a:pt x="20075" y="31423"/>
                    </a:cubicBezTo>
                    <a:cubicBezTo>
                      <a:pt x="19539" y="31530"/>
                      <a:pt x="18979" y="31435"/>
                      <a:pt x="18455" y="31625"/>
                    </a:cubicBezTo>
                    <a:cubicBezTo>
                      <a:pt x="18391" y="31652"/>
                      <a:pt x="18321" y="31660"/>
                      <a:pt x="18247" y="31660"/>
                    </a:cubicBezTo>
                    <a:cubicBezTo>
                      <a:pt x="18115" y="31660"/>
                      <a:pt x="17972" y="31633"/>
                      <a:pt x="17829" y="31633"/>
                    </a:cubicBezTo>
                    <a:cubicBezTo>
                      <a:pt x="17800" y="31633"/>
                      <a:pt x="17770" y="31634"/>
                      <a:pt x="17741" y="31637"/>
                    </a:cubicBezTo>
                    <a:cubicBezTo>
                      <a:pt x="17205" y="31673"/>
                      <a:pt x="16669" y="31732"/>
                      <a:pt x="16146" y="31851"/>
                    </a:cubicBezTo>
                    <a:cubicBezTo>
                      <a:pt x="16132" y="31854"/>
                      <a:pt x="16118" y="31856"/>
                      <a:pt x="16104" y="31856"/>
                    </a:cubicBezTo>
                    <a:cubicBezTo>
                      <a:pt x="16008" y="31856"/>
                      <a:pt x="15910" y="31788"/>
                      <a:pt x="15848" y="31685"/>
                    </a:cubicBezTo>
                    <a:cubicBezTo>
                      <a:pt x="15795" y="31595"/>
                      <a:pt x="15759" y="31559"/>
                      <a:pt x="15723" y="31559"/>
                    </a:cubicBezTo>
                    <a:cubicBezTo>
                      <a:pt x="15676" y="31559"/>
                      <a:pt x="15630" y="31617"/>
                      <a:pt x="15550" y="31697"/>
                    </a:cubicBezTo>
                    <a:cubicBezTo>
                      <a:pt x="15229" y="32018"/>
                      <a:pt x="15241" y="32447"/>
                      <a:pt x="15098" y="32816"/>
                    </a:cubicBezTo>
                    <a:cubicBezTo>
                      <a:pt x="15003" y="33066"/>
                      <a:pt x="15026" y="33351"/>
                      <a:pt x="14836" y="33566"/>
                    </a:cubicBezTo>
                    <a:cubicBezTo>
                      <a:pt x="14729" y="33685"/>
                      <a:pt x="14848" y="33816"/>
                      <a:pt x="14812" y="33971"/>
                    </a:cubicBezTo>
                    <a:cubicBezTo>
                      <a:pt x="14610" y="34649"/>
                      <a:pt x="14407" y="35328"/>
                      <a:pt x="14252" y="36030"/>
                    </a:cubicBezTo>
                    <a:cubicBezTo>
                      <a:pt x="14098" y="36745"/>
                      <a:pt x="14026" y="37495"/>
                      <a:pt x="13729" y="38185"/>
                    </a:cubicBezTo>
                    <a:cubicBezTo>
                      <a:pt x="13676" y="38314"/>
                      <a:pt x="13615" y="38357"/>
                      <a:pt x="13552" y="38357"/>
                    </a:cubicBezTo>
                    <a:cubicBezTo>
                      <a:pt x="13487" y="38357"/>
                      <a:pt x="13420" y="38311"/>
                      <a:pt x="13360" y="38269"/>
                    </a:cubicBezTo>
                    <a:cubicBezTo>
                      <a:pt x="12633" y="37781"/>
                      <a:pt x="11836" y="37376"/>
                      <a:pt x="11121" y="36876"/>
                    </a:cubicBezTo>
                    <a:cubicBezTo>
                      <a:pt x="10704" y="36578"/>
                      <a:pt x="10312" y="36257"/>
                      <a:pt x="9919" y="35923"/>
                    </a:cubicBezTo>
                    <a:cubicBezTo>
                      <a:pt x="9442" y="35518"/>
                      <a:pt x="9014" y="35054"/>
                      <a:pt x="8549" y="34637"/>
                    </a:cubicBezTo>
                    <a:cubicBezTo>
                      <a:pt x="8240" y="34352"/>
                      <a:pt x="7930" y="34066"/>
                      <a:pt x="7656" y="33756"/>
                    </a:cubicBezTo>
                    <a:cubicBezTo>
                      <a:pt x="7156" y="33185"/>
                      <a:pt x="6644" y="32625"/>
                      <a:pt x="6192" y="32030"/>
                    </a:cubicBezTo>
                    <a:cubicBezTo>
                      <a:pt x="5716" y="31423"/>
                      <a:pt x="5275" y="30804"/>
                      <a:pt x="4882" y="30137"/>
                    </a:cubicBezTo>
                    <a:cubicBezTo>
                      <a:pt x="4668" y="29768"/>
                      <a:pt x="4489" y="29363"/>
                      <a:pt x="4227" y="29041"/>
                    </a:cubicBezTo>
                    <a:cubicBezTo>
                      <a:pt x="3930" y="28696"/>
                      <a:pt x="3739" y="28291"/>
                      <a:pt x="3573" y="27898"/>
                    </a:cubicBezTo>
                    <a:cubicBezTo>
                      <a:pt x="3382" y="27446"/>
                      <a:pt x="3120" y="27017"/>
                      <a:pt x="2942" y="26553"/>
                    </a:cubicBezTo>
                    <a:cubicBezTo>
                      <a:pt x="2834" y="26279"/>
                      <a:pt x="2680" y="25982"/>
                      <a:pt x="2572" y="25708"/>
                    </a:cubicBezTo>
                    <a:cubicBezTo>
                      <a:pt x="2441" y="25410"/>
                      <a:pt x="2406" y="25041"/>
                      <a:pt x="2227" y="24767"/>
                    </a:cubicBezTo>
                    <a:cubicBezTo>
                      <a:pt x="1941" y="24327"/>
                      <a:pt x="1989" y="23827"/>
                      <a:pt x="1787" y="23374"/>
                    </a:cubicBezTo>
                    <a:cubicBezTo>
                      <a:pt x="1691" y="23148"/>
                      <a:pt x="1703" y="22886"/>
                      <a:pt x="1465" y="22731"/>
                    </a:cubicBezTo>
                    <a:cubicBezTo>
                      <a:pt x="1703" y="22374"/>
                      <a:pt x="1441" y="22017"/>
                      <a:pt x="1441" y="21660"/>
                    </a:cubicBezTo>
                    <a:cubicBezTo>
                      <a:pt x="1453" y="21588"/>
                      <a:pt x="1453" y="21493"/>
                      <a:pt x="1418" y="21457"/>
                    </a:cubicBezTo>
                    <a:cubicBezTo>
                      <a:pt x="1156" y="21219"/>
                      <a:pt x="1239" y="20898"/>
                      <a:pt x="1251" y="20648"/>
                    </a:cubicBezTo>
                    <a:cubicBezTo>
                      <a:pt x="1263" y="20398"/>
                      <a:pt x="929" y="20159"/>
                      <a:pt x="1191" y="19909"/>
                    </a:cubicBezTo>
                    <a:cubicBezTo>
                      <a:pt x="1156" y="19874"/>
                      <a:pt x="1108" y="19826"/>
                      <a:pt x="1060" y="19802"/>
                    </a:cubicBezTo>
                    <a:cubicBezTo>
                      <a:pt x="989" y="19778"/>
                      <a:pt x="941" y="19766"/>
                      <a:pt x="989" y="19683"/>
                    </a:cubicBezTo>
                    <a:cubicBezTo>
                      <a:pt x="1215" y="19290"/>
                      <a:pt x="1072" y="18874"/>
                      <a:pt x="1037" y="18469"/>
                    </a:cubicBezTo>
                    <a:cubicBezTo>
                      <a:pt x="1025" y="18326"/>
                      <a:pt x="1001" y="18147"/>
                      <a:pt x="1037" y="18016"/>
                    </a:cubicBezTo>
                    <a:cubicBezTo>
                      <a:pt x="1251" y="17445"/>
                      <a:pt x="1108" y="16838"/>
                      <a:pt x="1215" y="16242"/>
                    </a:cubicBezTo>
                    <a:cubicBezTo>
                      <a:pt x="1275" y="15945"/>
                      <a:pt x="1382" y="15587"/>
                      <a:pt x="1251" y="15254"/>
                    </a:cubicBezTo>
                    <a:cubicBezTo>
                      <a:pt x="1251" y="15230"/>
                      <a:pt x="1251" y="15206"/>
                      <a:pt x="1263" y="15183"/>
                    </a:cubicBezTo>
                    <a:cubicBezTo>
                      <a:pt x="1513" y="14766"/>
                      <a:pt x="1513" y="14766"/>
                      <a:pt x="1513" y="14171"/>
                    </a:cubicBezTo>
                    <a:cubicBezTo>
                      <a:pt x="1513" y="14111"/>
                      <a:pt x="1513" y="13992"/>
                      <a:pt x="1656" y="13992"/>
                    </a:cubicBezTo>
                    <a:cubicBezTo>
                      <a:pt x="1659" y="13994"/>
                      <a:pt x="1663" y="13994"/>
                      <a:pt x="1666" y="13994"/>
                    </a:cubicBezTo>
                    <a:cubicBezTo>
                      <a:pt x="1689" y="13994"/>
                      <a:pt x="1719" y="13966"/>
                      <a:pt x="1739" y="13956"/>
                    </a:cubicBezTo>
                    <a:cubicBezTo>
                      <a:pt x="1394" y="13694"/>
                      <a:pt x="1846" y="13528"/>
                      <a:pt x="1834" y="13278"/>
                    </a:cubicBezTo>
                    <a:cubicBezTo>
                      <a:pt x="1810" y="13004"/>
                      <a:pt x="1953" y="12647"/>
                      <a:pt x="2084" y="12444"/>
                    </a:cubicBezTo>
                    <a:cubicBezTo>
                      <a:pt x="2299" y="12111"/>
                      <a:pt x="2287" y="11730"/>
                      <a:pt x="2501" y="11408"/>
                    </a:cubicBezTo>
                    <a:cubicBezTo>
                      <a:pt x="2608" y="11230"/>
                      <a:pt x="2763" y="10932"/>
                      <a:pt x="2763" y="10611"/>
                    </a:cubicBezTo>
                    <a:cubicBezTo>
                      <a:pt x="2763" y="10408"/>
                      <a:pt x="3001" y="10146"/>
                      <a:pt x="3144" y="9908"/>
                    </a:cubicBezTo>
                    <a:cubicBezTo>
                      <a:pt x="3334" y="9563"/>
                      <a:pt x="3358" y="9134"/>
                      <a:pt x="3715" y="8884"/>
                    </a:cubicBezTo>
                    <a:cubicBezTo>
                      <a:pt x="3573" y="8598"/>
                      <a:pt x="4216" y="8503"/>
                      <a:pt x="3882" y="8134"/>
                    </a:cubicBezTo>
                    <a:lnTo>
                      <a:pt x="3882" y="8134"/>
                    </a:lnTo>
                    <a:cubicBezTo>
                      <a:pt x="3956" y="8168"/>
                      <a:pt x="4005" y="8197"/>
                      <a:pt x="4046" y="8197"/>
                    </a:cubicBezTo>
                    <a:cubicBezTo>
                      <a:pt x="4090" y="8197"/>
                      <a:pt x="4124" y="8162"/>
                      <a:pt x="4168" y="8063"/>
                    </a:cubicBezTo>
                    <a:cubicBezTo>
                      <a:pt x="4358" y="7658"/>
                      <a:pt x="4489" y="7205"/>
                      <a:pt x="4942" y="6967"/>
                    </a:cubicBezTo>
                    <a:cubicBezTo>
                      <a:pt x="5097" y="6884"/>
                      <a:pt x="4978" y="6717"/>
                      <a:pt x="5108" y="6574"/>
                    </a:cubicBezTo>
                    <a:cubicBezTo>
                      <a:pt x="5597" y="6074"/>
                      <a:pt x="5966" y="5479"/>
                      <a:pt x="6478" y="5015"/>
                    </a:cubicBezTo>
                    <a:cubicBezTo>
                      <a:pt x="6787" y="4741"/>
                      <a:pt x="6978" y="4324"/>
                      <a:pt x="7442" y="4181"/>
                    </a:cubicBezTo>
                    <a:cubicBezTo>
                      <a:pt x="7573" y="4146"/>
                      <a:pt x="7692" y="3872"/>
                      <a:pt x="7883" y="3741"/>
                    </a:cubicBezTo>
                    <a:cubicBezTo>
                      <a:pt x="8228" y="3503"/>
                      <a:pt x="8514" y="3193"/>
                      <a:pt x="8954" y="3098"/>
                    </a:cubicBezTo>
                    <a:cubicBezTo>
                      <a:pt x="9002" y="3086"/>
                      <a:pt x="9038" y="3038"/>
                      <a:pt x="9061" y="3003"/>
                    </a:cubicBezTo>
                    <a:cubicBezTo>
                      <a:pt x="9335" y="2610"/>
                      <a:pt x="9847" y="2562"/>
                      <a:pt x="10204" y="2288"/>
                    </a:cubicBezTo>
                    <a:cubicBezTo>
                      <a:pt x="10669" y="1919"/>
                      <a:pt x="11276" y="1824"/>
                      <a:pt x="11800" y="1586"/>
                    </a:cubicBezTo>
                    <a:cubicBezTo>
                      <a:pt x="12145" y="1431"/>
                      <a:pt x="12574" y="1348"/>
                      <a:pt x="12979" y="1252"/>
                    </a:cubicBezTo>
                    <a:cubicBezTo>
                      <a:pt x="13431" y="1145"/>
                      <a:pt x="13907" y="1169"/>
                      <a:pt x="14324" y="1038"/>
                    </a:cubicBezTo>
                    <a:cubicBezTo>
                      <a:pt x="14860" y="895"/>
                      <a:pt x="15395" y="919"/>
                      <a:pt x="15919" y="859"/>
                    </a:cubicBezTo>
                    <a:cubicBezTo>
                      <a:pt x="16128" y="841"/>
                      <a:pt x="16353" y="816"/>
                      <a:pt x="16581" y="816"/>
                    </a:cubicBezTo>
                    <a:close/>
                    <a:moveTo>
                      <a:pt x="15490" y="0"/>
                    </a:moveTo>
                    <a:cubicBezTo>
                      <a:pt x="15472" y="0"/>
                      <a:pt x="15453" y="4"/>
                      <a:pt x="15443" y="14"/>
                    </a:cubicBezTo>
                    <a:cubicBezTo>
                      <a:pt x="15003" y="276"/>
                      <a:pt x="14479" y="50"/>
                      <a:pt x="14038" y="252"/>
                    </a:cubicBezTo>
                    <a:cubicBezTo>
                      <a:pt x="13930" y="308"/>
                      <a:pt x="13809" y="320"/>
                      <a:pt x="13684" y="320"/>
                    </a:cubicBezTo>
                    <a:cubicBezTo>
                      <a:pt x="13591" y="320"/>
                      <a:pt x="13495" y="313"/>
                      <a:pt x="13402" y="313"/>
                    </a:cubicBezTo>
                    <a:cubicBezTo>
                      <a:pt x="13193" y="313"/>
                      <a:pt x="12993" y="346"/>
                      <a:pt x="12848" y="562"/>
                    </a:cubicBezTo>
                    <a:cubicBezTo>
                      <a:pt x="12848" y="563"/>
                      <a:pt x="12847" y="564"/>
                      <a:pt x="12845" y="564"/>
                    </a:cubicBezTo>
                    <a:cubicBezTo>
                      <a:pt x="12835" y="564"/>
                      <a:pt x="12784" y="526"/>
                      <a:pt x="12752" y="526"/>
                    </a:cubicBezTo>
                    <a:cubicBezTo>
                      <a:pt x="12733" y="526"/>
                      <a:pt x="12713" y="525"/>
                      <a:pt x="12694" y="525"/>
                    </a:cubicBezTo>
                    <a:cubicBezTo>
                      <a:pt x="12175" y="525"/>
                      <a:pt x="11776" y="681"/>
                      <a:pt x="11455" y="1014"/>
                    </a:cubicBezTo>
                    <a:cubicBezTo>
                      <a:pt x="11433" y="1036"/>
                      <a:pt x="11407" y="1043"/>
                      <a:pt x="11383" y="1043"/>
                    </a:cubicBezTo>
                    <a:cubicBezTo>
                      <a:pt x="11342" y="1043"/>
                      <a:pt x="11303" y="1022"/>
                      <a:pt x="11288" y="1014"/>
                    </a:cubicBezTo>
                    <a:cubicBezTo>
                      <a:pt x="11215" y="968"/>
                      <a:pt x="11147" y="946"/>
                      <a:pt x="11084" y="946"/>
                    </a:cubicBezTo>
                    <a:cubicBezTo>
                      <a:pt x="11001" y="946"/>
                      <a:pt x="10926" y="983"/>
                      <a:pt x="10859" y="1050"/>
                    </a:cubicBezTo>
                    <a:cubicBezTo>
                      <a:pt x="10633" y="1252"/>
                      <a:pt x="10323" y="1252"/>
                      <a:pt x="10061" y="1395"/>
                    </a:cubicBezTo>
                    <a:cubicBezTo>
                      <a:pt x="9550" y="1681"/>
                      <a:pt x="9026" y="1943"/>
                      <a:pt x="8526" y="2276"/>
                    </a:cubicBezTo>
                    <a:cubicBezTo>
                      <a:pt x="7835" y="2741"/>
                      <a:pt x="7097" y="3133"/>
                      <a:pt x="6525" y="3729"/>
                    </a:cubicBezTo>
                    <a:cubicBezTo>
                      <a:pt x="6442" y="3824"/>
                      <a:pt x="6299" y="3860"/>
                      <a:pt x="6228" y="3979"/>
                    </a:cubicBezTo>
                    <a:cubicBezTo>
                      <a:pt x="6061" y="4288"/>
                      <a:pt x="5704" y="4443"/>
                      <a:pt x="5513" y="4717"/>
                    </a:cubicBezTo>
                    <a:cubicBezTo>
                      <a:pt x="5347" y="4979"/>
                      <a:pt x="5049" y="5146"/>
                      <a:pt x="4894" y="5396"/>
                    </a:cubicBezTo>
                    <a:cubicBezTo>
                      <a:pt x="4668" y="5765"/>
                      <a:pt x="4382" y="6098"/>
                      <a:pt x="4108" y="6420"/>
                    </a:cubicBezTo>
                    <a:cubicBezTo>
                      <a:pt x="3620" y="6991"/>
                      <a:pt x="3323" y="7658"/>
                      <a:pt x="2918" y="8265"/>
                    </a:cubicBezTo>
                    <a:cubicBezTo>
                      <a:pt x="2632" y="8694"/>
                      <a:pt x="2465" y="9182"/>
                      <a:pt x="2215" y="9622"/>
                    </a:cubicBezTo>
                    <a:cubicBezTo>
                      <a:pt x="1787" y="10337"/>
                      <a:pt x="1584" y="11134"/>
                      <a:pt x="1298" y="11896"/>
                    </a:cubicBezTo>
                    <a:cubicBezTo>
                      <a:pt x="1191" y="12194"/>
                      <a:pt x="1168" y="12516"/>
                      <a:pt x="1013" y="12766"/>
                    </a:cubicBezTo>
                    <a:cubicBezTo>
                      <a:pt x="798" y="13075"/>
                      <a:pt x="679" y="13444"/>
                      <a:pt x="691" y="13754"/>
                    </a:cubicBezTo>
                    <a:cubicBezTo>
                      <a:pt x="691" y="14492"/>
                      <a:pt x="275" y="15123"/>
                      <a:pt x="310" y="15873"/>
                    </a:cubicBezTo>
                    <a:cubicBezTo>
                      <a:pt x="334" y="16349"/>
                      <a:pt x="227" y="16861"/>
                      <a:pt x="132" y="17361"/>
                    </a:cubicBezTo>
                    <a:cubicBezTo>
                      <a:pt x="1" y="18100"/>
                      <a:pt x="144" y="18850"/>
                      <a:pt x="144" y="19600"/>
                    </a:cubicBezTo>
                    <a:cubicBezTo>
                      <a:pt x="144" y="20362"/>
                      <a:pt x="310" y="21100"/>
                      <a:pt x="441" y="21850"/>
                    </a:cubicBezTo>
                    <a:cubicBezTo>
                      <a:pt x="584" y="22672"/>
                      <a:pt x="787" y="23505"/>
                      <a:pt x="1084" y="24315"/>
                    </a:cubicBezTo>
                    <a:cubicBezTo>
                      <a:pt x="1358" y="25017"/>
                      <a:pt x="1620" y="25720"/>
                      <a:pt x="1882" y="26422"/>
                    </a:cubicBezTo>
                    <a:cubicBezTo>
                      <a:pt x="2060" y="26875"/>
                      <a:pt x="2382" y="27244"/>
                      <a:pt x="2572" y="27684"/>
                    </a:cubicBezTo>
                    <a:cubicBezTo>
                      <a:pt x="2680" y="27946"/>
                      <a:pt x="2656" y="28279"/>
                      <a:pt x="2858" y="28494"/>
                    </a:cubicBezTo>
                    <a:cubicBezTo>
                      <a:pt x="3132" y="28756"/>
                      <a:pt x="3287" y="29101"/>
                      <a:pt x="3442" y="29411"/>
                    </a:cubicBezTo>
                    <a:cubicBezTo>
                      <a:pt x="3715" y="29958"/>
                      <a:pt x="4168" y="30375"/>
                      <a:pt x="4406" y="30923"/>
                    </a:cubicBezTo>
                    <a:cubicBezTo>
                      <a:pt x="4549" y="31244"/>
                      <a:pt x="4858" y="31446"/>
                      <a:pt x="4989" y="31732"/>
                    </a:cubicBezTo>
                    <a:cubicBezTo>
                      <a:pt x="5120" y="32030"/>
                      <a:pt x="5370" y="32220"/>
                      <a:pt x="5537" y="32482"/>
                    </a:cubicBezTo>
                    <a:cubicBezTo>
                      <a:pt x="5704" y="32744"/>
                      <a:pt x="5954" y="32994"/>
                      <a:pt x="6168" y="33256"/>
                    </a:cubicBezTo>
                    <a:cubicBezTo>
                      <a:pt x="6668" y="33875"/>
                      <a:pt x="7359" y="34328"/>
                      <a:pt x="7823" y="34995"/>
                    </a:cubicBezTo>
                    <a:cubicBezTo>
                      <a:pt x="8073" y="35352"/>
                      <a:pt x="8490" y="35530"/>
                      <a:pt x="8799" y="35840"/>
                    </a:cubicBezTo>
                    <a:cubicBezTo>
                      <a:pt x="8966" y="36018"/>
                      <a:pt x="9192" y="36173"/>
                      <a:pt x="9371" y="36364"/>
                    </a:cubicBezTo>
                    <a:cubicBezTo>
                      <a:pt x="9728" y="36769"/>
                      <a:pt x="10204" y="37007"/>
                      <a:pt x="10633" y="37316"/>
                    </a:cubicBezTo>
                    <a:cubicBezTo>
                      <a:pt x="11133" y="37685"/>
                      <a:pt x="11669" y="38019"/>
                      <a:pt x="12193" y="38364"/>
                    </a:cubicBezTo>
                    <a:cubicBezTo>
                      <a:pt x="12562" y="38602"/>
                      <a:pt x="13074" y="38638"/>
                      <a:pt x="13371" y="38983"/>
                    </a:cubicBezTo>
                    <a:cubicBezTo>
                      <a:pt x="13610" y="39269"/>
                      <a:pt x="13919" y="39257"/>
                      <a:pt x="14217" y="39305"/>
                    </a:cubicBezTo>
                    <a:cubicBezTo>
                      <a:pt x="14232" y="39307"/>
                      <a:pt x="14248" y="39307"/>
                      <a:pt x="14263" y="39307"/>
                    </a:cubicBezTo>
                    <a:cubicBezTo>
                      <a:pt x="14435" y="39307"/>
                      <a:pt x="14581" y="39193"/>
                      <a:pt x="14526" y="39138"/>
                    </a:cubicBezTo>
                    <a:cubicBezTo>
                      <a:pt x="14312" y="38936"/>
                      <a:pt x="14729" y="38757"/>
                      <a:pt x="14514" y="38578"/>
                    </a:cubicBezTo>
                    <a:cubicBezTo>
                      <a:pt x="14931" y="38447"/>
                      <a:pt x="14550" y="37947"/>
                      <a:pt x="14907" y="37793"/>
                    </a:cubicBezTo>
                    <a:cubicBezTo>
                      <a:pt x="14657" y="37507"/>
                      <a:pt x="15050" y="37340"/>
                      <a:pt x="15026" y="37090"/>
                    </a:cubicBezTo>
                    <a:cubicBezTo>
                      <a:pt x="14991" y="36650"/>
                      <a:pt x="15134" y="36197"/>
                      <a:pt x="15265" y="35816"/>
                    </a:cubicBezTo>
                    <a:cubicBezTo>
                      <a:pt x="15395" y="35435"/>
                      <a:pt x="15360" y="35018"/>
                      <a:pt x="15550" y="34673"/>
                    </a:cubicBezTo>
                    <a:cubicBezTo>
                      <a:pt x="15693" y="34399"/>
                      <a:pt x="15491" y="34185"/>
                      <a:pt x="15550" y="33923"/>
                    </a:cubicBezTo>
                    <a:cubicBezTo>
                      <a:pt x="15646" y="33578"/>
                      <a:pt x="15753" y="33221"/>
                      <a:pt x="15848" y="32875"/>
                    </a:cubicBezTo>
                    <a:cubicBezTo>
                      <a:pt x="15982" y="32308"/>
                      <a:pt x="15991" y="32241"/>
                      <a:pt x="16417" y="32241"/>
                    </a:cubicBezTo>
                    <a:cubicBezTo>
                      <a:pt x="16483" y="32241"/>
                      <a:pt x="16558" y="32243"/>
                      <a:pt x="16646" y="32244"/>
                    </a:cubicBezTo>
                    <a:cubicBezTo>
                      <a:pt x="16720" y="32244"/>
                      <a:pt x="16756" y="32319"/>
                      <a:pt x="16839" y="32319"/>
                    </a:cubicBezTo>
                    <a:cubicBezTo>
                      <a:pt x="16849" y="32319"/>
                      <a:pt x="16860" y="32318"/>
                      <a:pt x="16872" y="32316"/>
                    </a:cubicBezTo>
                    <a:cubicBezTo>
                      <a:pt x="17253" y="32363"/>
                      <a:pt x="17640" y="32381"/>
                      <a:pt x="18031" y="32381"/>
                    </a:cubicBezTo>
                    <a:cubicBezTo>
                      <a:pt x="18423" y="32381"/>
                      <a:pt x="18819" y="32363"/>
                      <a:pt x="19217" y="32339"/>
                    </a:cubicBezTo>
                    <a:cubicBezTo>
                      <a:pt x="19919" y="32296"/>
                      <a:pt x="20601" y="32057"/>
                      <a:pt x="21316" y="32057"/>
                    </a:cubicBezTo>
                    <a:cubicBezTo>
                      <a:pt x="21390" y="32057"/>
                      <a:pt x="21464" y="32060"/>
                      <a:pt x="21539" y="32066"/>
                    </a:cubicBezTo>
                    <a:cubicBezTo>
                      <a:pt x="21670" y="32066"/>
                      <a:pt x="21861" y="32018"/>
                      <a:pt x="21956" y="31863"/>
                    </a:cubicBezTo>
                    <a:cubicBezTo>
                      <a:pt x="21987" y="31812"/>
                      <a:pt x="22053" y="31751"/>
                      <a:pt x="22101" y="31751"/>
                    </a:cubicBezTo>
                    <a:cubicBezTo>
                      <a:pt x="22109" y="31751"/>
                      <a:pt x="22116" y="31753"/>
                      <a:pt x="22123" y="31756"/>
                    </a:cubicBezTo>
                    <a:cubicBezTo>
                      <a:pt x="22200" y="31789"/>
                      <a:pt x="22274" y="31803"/>
                      <a:pt x="22343" y="31803"/>
                    </a:cubicBezTo>
                    <a:cubicBezTo>
                      <a:pt x="22699" y="31803"/>
                      <a:pt x="22965" y="31444"/>
                      <a:pt x="23316" y="31444"/>
                    </a:cubicBezTo>
                    <a:cubicBezTo>
                      <a:pt x="23368" y="31444"/>
                      <a:pt x="23423" y="31452"/>
                      <a:pt x="23480" y="31470"/>
                    </a:cubicBezTo>
                    <a:cubicBezTo>
                      <a:pt x="23486" y="31472"/>
                      <a:pt x="23492" y="31473"/>
                      <a:pt x="23498" y="31473"/>
                    </a:cubicBezTo>
                    <a:cubicBezTo>
                      <a:pt x="23526" y="31473"/>
                      <a:pt x="23549" y="31450"/>
                      <a:pt x="23539" y="31411"/>
                    </a:cubicBezTo>
                    <a:cubicBezTo>
                      <a:pt x="23504" y="31208"/>
                      <a:pt x="23694" y="31220"/>
                      <a:pt x="23801" y="31196"/>
                    </a:cubicBezTo>
                    <a:cubicBezTo>
                      <a:pt x="24182" y="31113"/>
                      <a:pt x="24528" y="30911"/>
                      <a:pt x="24813" y="30708"/>
                    </a:cubicBezTo>
                    <a:cubicBezTo>
                      <a:pt x="25528" y="30208"/>
                      <a:pt x="26373" y="29863"/>
                      <a:pt x="26945" y="29172"/>
                    </a:cubicBezTo>
                    <a:cubicBezTo>
                      <a:pt x="27004" y="29101"/>
                      <a:pt x="27076" y="29125"/>
                      <a:pt x="27147" y="29101"/>
                    </a:cubicBezTo>
                    <a:cubicBezTo>
                      <a:pt x="27230" y="29077"/>
                      <a:pt x="27314" y="29065"/>
                      <a:pt x="27349" y="28970"/>
                    </a:cubicBezTo>
                    <a:cubicBezTo>
                      <a:pt x="27445" y="28684"/>
                      <a:pt x="27766" y="28577"/>
                      <a:pt x="27921" y="28315"/>
                    </a:cubicBezTo>
                    <a:cubicBezTo>
                      <a:pt x="28099" y="28029"/>
                      <a:pt x="28528" y="27934"/>
                      <a:pt x="28659" y="27565"/>
                    </a:cubicBezTo>
                    <a:cubicBezTo>
                      <a:pt x="28671" y="27529"/>
                      <a:pt x="28730" y="27506"/>
                      <a:pt x="28766" y="27482"/>
                    </a:cubicBezTo>
                    <a:cubicBezTo>
                      <a:pt x="29147" y="27267"/>
                      <a:pt x="29254" y="26839"/>
                      <a:pt x="29564" y="26541"/>
                    </a:cubicBezTo>
                    <a:cubicBezTo>
                      <a:pt x="29873" y="26255"/>
                      <a:pt x="30183" y="25862"/>
                      <a:pt x="30385" y="25458"/>
                    </a:cubicBezTo>
                    <a:cubicBezTo>
                      <a:pt x="30433" y="25374"/>
                      <a:pt x="30290" y="25208"/>
                      <a:pt x="30493" y="25184"/>
                    </a:cubicBezTo>
                    <a:cubicBezTo>
                      <a:pt x="30707" y="25172"/>
                      <a:pt x="30719" y="25029"/>
                      <a:pt x="30707" y="24850"/>
                    </a:cubicBezTo>
                    <a:cubicBezTo>
                      <a:pt x="30707" y="24773"/>
                      <a:pt x="30759" y="24561"/>
                      <a:pt x="30804" y="24561"/>
                    </a:cubicBezTo>
                    <a:cubicBezTo>
                      <a:pt x="30807" y="24561"/>
                      <a:pt x="30811" y="24562"/>
                      <a:pt x="30814" y="24565"/>
                    </a:cubicBezTo>
                    <a:cubicBezTo>
                      <a:pt x="30890" y="24617"/>
                      <a:pt x="30937" y="24638"/>
                      <a:pt x="30966" y="24638"/>
                    </a:cubicBezTo>
                    <a:cubicBezTo>
                      <a:pt x="31054" y="24638"/>
                      <a:pt x="30966" y="24446"/>
                      <a:pt x="30993" y="24410"/>
                    </a:cubicBezTo>
                    <a:cubicBezTo>
                      <a:pt x="31100" y="24279"/>
                      <a:pt x="31088" y="24053"/>
                      <a:pt x="31290" y="23946"/>
                    </a:cubicBezTo>
                    <a:cubicBezTo>
                      <a:pt x="31338" y="23922"/>
                      <a:pt x="31374" y="23779"/>
                      <a:pt x="31350" y="23767"/>
                    </a:cubicBezTo>
                    <a:cubicBezTo>
                      <a:pt x="31195" y="23636"/>
                      <a:pt x="31290" y="23541"/>
                      <a:pt x="31386" y="23469"/>
                    </a:cubicBezTo>
                    <a:cubicBezTo>
                      <a:pt x="31671" y="23291"/>
                      <a:pt x="31719" y="22969"/>
                      <a:pt x="31778" y="22707"/>
                    </a:cubicBezTo>
                    <a:cubicBezTo>
                      <a:pt x="31886" y="22279"/>
                      <a:pt x="32183" y="21910"/>
                      <a:pt x="32112" y="21445"/>
                    </a:cubicBezTo>
                    <a:cubicBezTo>
                      <a:pt x="32112" y="21374"/>
                      <a:pt x="32159" y="21290"/>
                      <a:pt x="32207" y="21219"/>
                    </a:cubicBezTo>
                    <a:cubicBezTo>
                      <a:pt x="32564" y="20707"/>
                      <a:pt x="32624" y="20100"/>
                      <a:pt x="32743" y="19516"/>
                    </a:cubicBezTo>
                    <a:cubicBezTo>
                      <a:pt x="32910" y="18707"/>
                      <a:pt x="33052" y="17885"/>
                      <a:pt x="33041" y="17040"/>
                    </a:cubicBezTo>
                    <a:cubicBezTo>
                      <a:pt x="33041" y="16885"/>
                      <a:pt x="33124" y="16754"/>
                      <a:pt x="32969" y="16623"/>
                    </a:cubicBezTo>
                    <a:cubicBezTo>
                      <a:pt x="32945" y="16611"/>
                      <a:pt x="32957" y="16540"/>
                      <a:pt x="32969" y="16528"/>
                    </a:cubicBezTo>
                    <a:cubicBezTo>
                      <a:pt x="33267" y="16385"/>
                      <a:pt x="32993" y="16135"/>
                      <a:pt x="33088" y="15933"/>
                    </a:cubicBezTo>
                    <a:cubicBezTo>
                      <a:pt x="33172" y="15718"/>
                      <a:pt x="33088" y="15433"/>
                      <a:pt x="33041" y="15183"/>
                    </a:cubicBezTo>
                    <a:cubicBezTo>
                      <a:pt x="32993" y="14968"/>
                      <a:pt x="33052" y="14766"/>
                      <a:pt x="33029" y="14552"/>
                    </a:cubicBezTo>
                    <a:cubicBezTo>
                      <a:pt x="32945" y="13932"/>
                      <a:pt x="32695" y="13349"/>
                      <a:pt x="32660" y="12742"/>
                    </a:cubicBezTo>
                    <a:cubicBezTo>
                      <a:pt x="32624" y="12158"/>
                      <a:pt x="32207" y="11682"/>
                      <a:pt x="32267" y="11099"/>
                    </a:cubicBezTo>
                    <a:cubicBezTo>
                      <a:pt x="32267" y="11039"/>
                      <a:pt x="32219" y="10980"/>
                      <a:pt x="32171" y="10932"/>
                    </a:cubicBezTo>
                    <a:cubicBezTo>
                      <a:pt x="31874" y="10611"/>
                      <a:pt x="31898" y="10158"/>
                      <a:pt x="31636" y="9777"/>
                    </a:cubicBezTo>
                    <a:cubicBezTo>
                      <a:pt x="31409" y="9456"/>
                      <a:pt x="31278" y="8991"/>
                      <a:pt x="31088" y="8610"/>
                    </a:cubicBezTo>
                    <a:cubicBezTo>
                      <a:pt x="30695" y="7860"/>
                      <a:pt x="30219" y="7134"/>
                      <a:pt x="29695" y="6467"/>
                    </a:cubicBezTo>
                    <a:cubicBezTo>
                      <a:pt x="29290" y="5955"/>
                      <a:pt x="28873" y="5419"/>
                      <a:pt x="28397" y="4967"/>
                    </a:cubicBezTo>
                    <a:cubicBezTo>
                      <a:pt x="27587" y="4217"/>
                      <a:pt x="26778" y="3455"/>
                      <a:pt x="25837" y="2836"/>
                    </a:cubicBezTo>
                    <a:cubicBezTo>
                      <a:pt x="25206" y="2431"/>
                      <a:pt x="24623" y="1979"/>
                      <a:pt x="23932" y="1693"/>
                    </a:cubicBezTo>
                    <a:cubicBezTo>
                      <a:pt x="23408" y="1479"/>
                      <a:pt x="22908" y="1205"/>
                      <a:pt x="22373" y="1026"/>
                    </a:cubicBezTo>
                    <a:cubicBezTo>
                      <a:pt x="21706" y="812"/>
                      <a:pt x="21027" y="681"/>
                      <a:pt x="20372" y="466"/>
                    </a:cubicBezTo>
                    <a:cubicBezTo>
                      <a:pt x="19860" y="300"/>
                      <a:pt x="19301" y="264"/>
                      <a:pt x="18777" y="216"/>
                    </a:cubicBezTo>
                    <a:cubicBezTo>
                      <a:pt x="18348" y="181"/>
                      <a:pt x="17896" y="145"/>
                      <a:pt x="17479" y="85"/>
                    </a:cubicBezTo>
                    <a:cubicBezTo>
                      <a:pt x="17358" y="67"/>
                      <a:pt x="17237" y="60"/>
                      <a:pt x="17117" y="60"/>
                    </a:cubicBezTo>
                    <a:cubicBezTo>
                      <a:pt x="16826" y="60"/>
                      <a:pt x="16538" y="99"/>
                      <a:pt x="16251" y="99"/>
                    </a:cubicBezTo>
                    <a:cubicBezTo>
                      <a:pt x="16132" y="99"/>
                      <a:pt x="16014" y="92"/>
                      <a:pt x="15896" y="74"/>
                    </a:cubicBezTo>
                    <a:cubicBezTo>
                      <a:pt x="15889" y="72"/>
                      <a:pt x="15883" y="72"/>
                      <a:pt x="15877" y="72"/>
                    </a:cubicBezTo>
                    <a:cubicBezTo>
                      <a:pt x="15807" y="72"/>
                      <a:pt x="15731" y="142"/>
                      <a:pt x="15662" y="142"/>
                    </a:cubicBezTo>
                    <a:cubicBezTo>
                      <a:pt x="15616" y="142"/>
                      <a:pt x="15574" y="112"/>
                      <a:pt x="15538" y="14"/>
                    </a:cubicBezTo>
                    <a:cubicBezTo>
                      <a:pt x="15538" y="7"/>
                      <a:pt x="15515" y="0"/>
                      <a:pt x="15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1654128" y="1830204"/>
                <a:ext cx="358073" cy="319297"/>
              </a:xfrm>
              <a:custGeom>
                <a:avLst/>
                <a:gdLst/>
                <a:ahLst/>
                <a:cxnLst/>
                <a:rect l="l" t="t" r="r" b="b"/>
                <a:pathLst>
                  <a:path w="11079" h="10261" extrusionOk="0">
                    <a:moveTo>
                      <a:pt x="9396" y="705"/>
                    </a:moveTo>
                    <a:cubicBezTo>
                      <a:pt x="9629" y="705"/>
                      <a:pt x="9856" y="905"/>
                      <a:pt x="9925" y="1044"/>
                    </a:cubicBezTo>
                    <a:cubicBezTo>
                      <a:pt x="10226" y="1144"/>
                      <a:pt x="10552" y="1570"/>
                      <a:pt x="10126" y="1996"/>
                    </a:cubicBezTo>
                    <a:cubicBezTo>
                      <a:pt x="9299" y="2924"/>
                      <a:pt x="8346" y="3751"/>
                      <a:pt x="7519" y="4703"/>
                    </a:cubicBezTo>
                    <a:cubicBezTo>
                      <a:pt x="6793" y="5430"/>
                      <a:pt x="6066" y="6257"/>
                      <a:pt x="5339" y="7109"/>
                    </a:cubicBezTo>
                    <a:cubicBezTo>
                      <a:pt x="4587" y="7836"/>
                      <a:pt x="4086" y="8763"/>
                      <a:pt x="3334" y="9615"/>
                    </a:cubicBezTo>
                    <a:cubicBezTo>
                      <a:pt x="3276" y="9673"/>
                      <a:pt x="3218" y="9731"/>
                      <a:pt x="3160" y="9731"/>
                    </a:cubicBezTo>
                    <a:cubicBezTo>
                      <a:pt x="3118" y="9731"/>
                      <a:pt x="3076" y="9700"/>
                      <a:pt x="3033" y="9615"/>
                    </a:cubicBezTo>
                    <a:cubicBezTo>
                      <a:pt x="2306" y="8463"/>
                      <a:pt x="1580" y="7310"/>
                      <a:pt x="727" y="6157"/>
                    </a:cubicBezTo>
                    <a:cubicBezTo>
                      <a:pt x="527" y="5856"/>
                      <a:pt x="627" y="5530"/>
                      <a:pt x="1053" y="5330"/>
                    </a:cubicBezTo>
                    <a:cubicBezTo>
                      <a:pt x="1254" y="5229"/>
                      <a:pt x="1580" y="5129"/>
                      <a:pt x="1780" y="4904"/>
                    </a:cubicBezTo>
                    <a:cubicBezTo>
                      <a:pt x="1840" y="4813"/>
                      <a:pt x="1912" y="4777"/>
                      <a:pt x="1983" y="4777"/>
                    </a:cubicBezTo>
                    <a:cubicBezTo>
                      <a:pt x="2147" y="4777"/>
                      <a:pt x="2306" y="4972"/>
                      <a:pt x="2306" y="5129"/>
                    </a:cubicBezTo>
                    <a:cubicBezTo>
                      <a:pt x="2507" y="5756"/>
                      <a:pt x="3133" y="6057"/>
                      <a:pt x="3234" y="6783"/>
                    </a:cubicBezTo>
                    <a:cubicBezTo>
                      <a:pt x="3334" y="7009"/>
                      <a:pt x="3660" y="7009"/>
                      <a:pt x="3860" y="7109"/>
                    </a:cubicBezTo>
                    <a:cubicBezTo>
                      <a:pt x="3860" y="7109"/>
                      <a:pt x="3960" y="7009"/>
                      <a:pt x="3860" y="7009"/>
                    </a:cubicBezTo>
                    <a:cubicBezTo>
                      <a:pt x="3960" y="5956"/>
                      <a:pt x="4712" y="5430"/>
                      <a:pt x="5339" y="4904"/>
                    </a:cubicBezTo>
                    <a:cubicBezTo>
                      <a:pt x="6592" y="3550"/>
                      <a:pt x="7945" y="2297"/>
                      <a:pt x="9098" y="843"/>
                    </a:cubicBezTo>
                    <a:cubicBezTo>
                      <a:pt x="9190" y="744"/>
                      <a:pt x="9294" y="705"/>
                      <a:pt x="9396" y="705"/>
                    </a:cubicBezTo>
                    <a:close/>
                    <a:moveTo>
                      <a:pt x="9509" y="0"/>
                    </a:moveTo>
                    <a:cubicBezTo>
                      <a:pt x="9357" y="0"/>
                      <a:pt x="9182" y="87"/>
                      <a:pt x="8973" y="317"/>
                    </a:cubicBezTo>
                    <a:cubicBezTo>
                      <a:pt x="7419" y="1871"/>
                      <a:pt x="5840" y="3550"/>
                      <a:pt x="4286" y="5129"/>
                    </a:cubicBezTo>
                    <a:cubicBezTo>
                      <a:pt x="3993" y="5479"/>
                      <a:pt x="3800" y="5758"/>
                      <a:pt x="3579" y="5758"/>
                    </a:cubicBezTo>
                    <a:cubicBezTo>
                      <a:pt x="3403" y="5758"/>
                      <a:pt x="3210" y="5583"/>
                      <a:pt x="2933" y="5129"/>
                    </a:cubicBezTo>
                    <a:cubicBezTo>
                      <a:pt x="2594" y="4505"/>
                      <a:pt x="2409" y="4219"/>
                      <a:pt x="2143" y="4219"/>
                    </a:cubicBezTo>
                    <a:cubicBezTo>
                      <a:pt x="1919" y="4219"/>
                      <a:pt x="1636" y="4424"/>
                      <a:pt x="1153" y="4803"/>
                    </a:cubicBezTo>
                    <a:cubicBezTo>
                      <a:pt x="101" y="5530"/>
                      <a:pt x="1" y="6057"/>
                      <a:pt x="427" y="6783"/>
                    </a:cubicBezTo>
                    <a:cubicBezTo>
                      <a:pt x="1053" y="7736"/>
                      <a:pt x="1780" y="8763"/>
                      <a:pt x="2407" y="9816"/>
                    </a:cubicBezTo>
                    <a:cubicBezTo>
                      <a:pt x="2557" y="10129"/>
                      <a:pt x="2764" y="10261"/>
                      <a:pt x="2974" y="10261"/>
                    </a:cubicBezTo>
                    <a:cubicBezTo>
                      <a:pt x="3184" y="10261"/>
                      <a:pt x="3397" y="10129"/>
                      <a:pt x="3559" y="9916"/>
                    </a:cubicBezTo>
                    <a:cubicBezTo>
                      <a:pt x="4387" y="9089"/>
                      <a:pt x="5013" y="8262"/>
                      <a:pt x="5840" y="7410"/>
                    </a:cubicBezTo>
                    <a:cubicBezTo>
                      <a:pt x="6692" y="6382"/>
                      <a:pt x="7720" y="5430"/>
                      <a:pt x="8572" y="4503"/>
                    </a:cubicBezTo>
                    <a:cubicBezTo>
                      <a:pt x="9399" y="3751"/>
                      <a:pt x="10126" y="2924"/>
                      <a:pt x="10853" y="2097"/>
                    </a:cubicBezTo>
                    <a:cubicBezTo>
                      <a:pt x="11078" y="1871"/>
                      <a:pt x="11078" y="1671"/>
                      <a:pt x="11078" y="1370"/>
                    </a:cubicBezTo>
                    <a:lnTo>
                      <a:pt x="10552" y="1370"/>
                    </a:lnTo>
                    <a:cubicBezTo>
                      <a:pt x="10978" y="1044"/>
                      <a:pt x="10752" y="843"/>
                      <a:pt x="10452" y="743"/>
                    </a:cubicBezTo>
                    <a:cubicBezTo>
                      <a:pt x="10144" y="580"/>
                      <a:pt x="9902" y="0"/>
                      <a:pt x="9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133" name="Google Shape;2133;p38"/>
          <p:cNvGrpSpPr/>
          <p:nvPr/>
        </p:nvGrpSpPr>
        <p:grpSpPr>
          <a:xfrm>
            <a:off x="2750251" y="1298087"/>
            <a:ext cx="1803920" cy="3200122"/>
            <a:chOff x="2908525" y="1628979"/>
            <a:chExt cx="1508493" cy="3075235"/>
          </a:xfrm>
        </p:grpSpPr>
        <p:grpSp>
          <p:nvGrpSpPr>
            <p:cNvPr id="2134" name="Google Shape;2134;p38"/>
            <p:cNvGrpSpPr/>
            <p:nvPr/>
          </p:nvGrpSpPr>
          <p:grpSpPr>
            <a:xfrm>
              <a:off x="2908525" y="3088050"/>
              <a:ext cx="1508493" cy="1616164"/>
              <a:chOff x="2908525" y="3088050"/>
              <a:chExt cx="1508493" cy="1616164"/>
            </a:xfrm>
          </p:grpSpPr>
          <p:sp>
            <p:nvSpPr>
              <p:cNvPr id="2135" name="Google Shape;2135;p38"/>
              <p:cNvSpPr/>
              <p:nvPr/>
            </p:nvSpPr>
            <p:spPr>
              <a:xfrm>
                <a:off x="2908525" y="3088050"/>
                <a:ext cx="1508493" cy="1616164"/>
              </a:xfrm>
              <a:custGeom>
                <a:avLst/>
                <a:gdLst/>
                <a:ahLst/>
                <a:cxnLst/>
                <a:rect l="l" t="t" r="r" b="b"/>
                <a:pathLst>
                  <a:path w="58782" h="57250" extrusionOk="0">
                    <a:moveTo>
                      <a:pt x="33252" y="1059"/>
                    </a:moveTo>
                    <a:cubicBezTo>
                      <a:pt x="33276" y="1059"/>
                      <a:pt x="33297" y="1068"/>
                      <a:pt x="33314" y="1091"/>
                    </a:cubicBezTo>
                    <a:cubicBezTo>
                      <a:pt x="33427" y="1232"/>
                      <a:pt x="33582" y="1273"/>
                      <a:pt x="33726" y="1273"/>
                    </a:cubicBezTo>
                    <a:cubicBezTo>
                      <a:pt x="33825" y="1273"/>
                      <a:pt x="33920" y="1254"/>
                      <a:pt x="33993" y="1234"/>
                    </a:cubicBezTo>
                    <a:cubicBezTo>
                      <a:pt x="34118" y="1191"/>
                      <a:pt x="34240" y="1177"/>
                      <a:pt x="34361" y="1177"/>
                    </a:cubicBezTo>
                    <a:cubicBezTo>
                      <a:pt x="34539" y="1177"/>
                      <a:pt x="34711" y="1208"/>
                      <a:pt x="34874" y="1222"/>
                    </a:cubicBezTo>
                    <a:cubicBezTo>
                      <a:pt x="35017" y="1233"/>
                      <a:pt x="35160" y="1237"/>
                      <a:pt x="35303" y="1237"/>
                    </a:cubicBezTo>
                    <a:cubicBezTo>
                      <a:pt x="35588" y="1237"/>
                      <a:pt x="35872" y="1222"/>
                      <a:pt x="36153" y="1222"/>
                    </a:cubicBezTo>
                    <a:cubicBezTo>
                      <a:pt x="36364" y="1222"/>
                      <a:pt x="36573" y="1230"/>
                      <a:pt x="36779" y="1258"/>
                    </a:cubicBezTo>
                    <a:cubicBezTo>
                      <a:pt x="36893" y="1270"/>
                      <a:pt x="37606" y="1273"/>
                      <a:pt x="38608" y="1273"/>
                    </a:cubicBezTo>
                    <a:cubicBezTo>
                      <a:pt x="39422" y="1273"/>
                      <a:pt x="40426" y="1271"/>
                      <a:pt x="41455" y="1271"/>
                    </a:cubicBezTo>
                    <a:cubicBezTo>
                      <a:pt x="44060" y="1271"/>
                      <a:pt x="46826" y="1283"/>
                      <a:pt x="47066" y="1365"/>
                    </a:cubicBezTo>
                    <a:cubicBezTo>
                      <a:pt x="47387" y="1489"/>
                      <a:pt x="47726" y="1524"/>
                      <a:pt x="48069" y="1524"/>
                    </a:cubicBezTo>
                    <a:cubicBezTo>
                      <a:pt x="48286" y="1524"/>
                      <a:pt x="48504" y="1510"/>
                      <a:pt x="48721" y="1496"/>
                    </a:cubicBezTo>
                    <a:cubicBezTo>
                      <a:pt x="48764" y="1490"/>
                      <a:pt x="48838" y="1459"/>
                      <a:pt x="48908" y="1459"/>
                    </a:cubicBezTo>
                    <a:cubicBezTo>
                      <a:pt x="48975" y="1459"/>
                      <a:pt x="49037" y="1487"/>
                      <a:pt x="49066" y="1592"/>
                    </a:cubicBezTo>
                    <a:cubicBezTo>
                      <a:pt x="49075" y="1609"/>
                      <a:pt x="49116" y="1620"/>
                      <a:pt x="49142" y="1620"/>
                    </a:cubicBezTo>
                    <a:cubicBezTo>
                      <a:pt x="49151" y="1620"/>
                      <a:pt x="49158" y="1619"/>
                      <a:pt x="49162" y="1615"/>
                    </a:cubicBezTo>
                    <a:cubicBezTo>
                      <a:pt x="49263" y="1529"/>
                      <a:pt x="49362" y="1499"/>
                      <a:pt x="49459" y="1499"/>
                    </a:cubicBezTo>
                    <a:cubicBezTo>
                      <a:pt x="49673" y="1499"/>
                      <a:pt x="49880" y="1640"/>
                      <a:pt x="50092" y="1640"/>
                    </a:cubicBezTo>
                    <a:cubicBezTo>
                      <a:pt x="50104" y="1640"/>
                      <a:pt x="50115" y="1640"/>
                      <a:pt x="50126" y="1639"/>
                    </a:cubicBezTo>
                    <a:cubicBezTo>
                      <a:pt x="50181" y="1635"/>
                      <a:pt x="50235" y="1631"/>
                      <a:pt x="50287" y="1631"/>
                    </a:cubicBezTo>
                    <a:cubicBezTo>
                      <a:pt x="50404" y="1631"/>
                      <a:pt x="50512" y="1655"/>
                      <a:pt x="50602" y="1770"/>
                    </a:cubicBezTo>
                    <a:cubicBezTo>
                      <a:pt x="50636" y="1816"/>
                      <a:pt x="50679" y="1831"/>
                      <a:pt x="50725" y="1831"/>
                    </a:cubicBezTo>
                    <a:cubicBezTo>
                      <a:pt x="50776" y="1831"/>
                      <a:pt x="50832" y="1813"/>
                      <a:pt x="50888" y="1794"/>
                    </a:cubicBezTo>
                    <a:cubicBezTo>
                      <a:pt x="50982" y="1760"/>
                      <a:pt x="51074" y="1746"/>
                      <a:pt x="51163" y="1746"/>
                    </a:cubicBezTo>
                    <a:cubicBezTo>
                      <a:pt x="51513" y="1746"/>
                      <a:pt x="51832" y="1958"/>
                      <a:pt x="52174" y="1996"/>
                    </a:cubicBezTo>
                    <a:cubicBezTo>
                      <a:pt x="52273" y="2007"/>
                      <a:pt x="52382" y="2069"/>
                      <a:pt x="52501" y="2069"/>
                    </a:cubicBezTo>
                    <a:cubicBezTo>
                      <a:pt x="52511" y="2069"/>
                      <a:pt x="52521" y="2069"/>
                      <a:pt x="52531" y="2068"/>
                    </a:cubicBezTo>
                    <a:cubicBezTo>
                      <a:pt x="52570" y="2064"/>
                      <a:pt x="52607" y="2062"/>
                      <a:pt x="52643" y="2062"/>
                    </a:cubicBezTo>
                    <a:cubicBezTo>
                      <a:pt x="52841" y="2062"/>
                      <a:pt x="53007" y="2121"/>
                      <a:pt x="53198" y="2282"/>
                    </a:cubicBezTo>
                    <a:cubicBezTo>
                      <a:pt x="53378" y="2454"/>
                      <a:pt x="53640" y="2513"/>
                      <a:pt x="53886" y="2513"/>
                    </a:cubicBezTo>
                    <a:cubicBezTo>
                      <a:pt x="54015" y="2513"/>
                      <a:pt x="54139" y="2497"/>
                      <a:pt x="54246" y="2473"/>
                    </a:cubicBezTo>
                    <a:cubicBezTo>
                      <a:pt x="54313" y="2457"/>
                      <a:pt x="54378" y="2450"/>
                      <a:pt x="54440" y="2450"/>
                    </a:cubicBezTo>
                    <a:cubicBezTo>
                      <a:pt x="54703" y="2450"/>
                      <a:pt x="54911" y="2574"/>
                      <a:pt x="55055" y="2651"/>
                    </a:cubicBezTo>
                    <a:cubicBezTo>
                      <a:pt x="55460" y="2877"/>
                      <a:pt x="55913" y="3068"/>
                      <a:pt x="56234" y="3449"/>
                    </a:cubicBezTo>
                    <a:cubicBezTo>
                      <a:pt x="56508" y="3770"/>
                      <a:pt x="56782" y="4080"/>
                      <a:pt x="56829" y="4532"/>
                    </a:cubicBezTo>
                    <a:cubicBezTo>
                      <a:pt x="56841" y="4604"/>
                      <a:pt x="56901" y="4675"/>
                      <a:pt x="56948" y="4735"/>
                    </a:cubicBezTo>
                    <a:cubicBezTo>
                      <a:pt x="57413" y="5259"/>
                      <a:pt x="57329" y="5913"/>
                      <a:pt x="57484" y="6759"/>
                    </a:cubicBezTo>
                    <a:cubicBezTo>
                      <a:pt x="57722" y="7164"/>
                      <a:pt x="57246" y="7771"/>
                      <a:pt x="57377" y="8414"/>
                    </a:cubicBezTo>
                    <a:cubicBezTo>
                      <a:pt x="57448" y="8747"/>
                      <a:pt x="57270" y="9152"/>
                      <a:pt x="57353" y="9509"/>
                    </a:cubicBezTo>
                    <a:cubicBezTo>
                      <a:pt x="57496" y="10152"/>
                      <a:pt x="57246" y="10795"/>
                      <a:pt x="57413" y="11426"/>
                    </a:cubicBezTo>
                    <a:cubicBezTo>
                      <a:pt x="57448" y="11617"/>
                      <a:pt x="57341" y="11819"/>
                      <a:pt x="57365" y="12021"/>
                    </a:cubicBezTo>
                    <a:cubicBezTo>
                      <a:pt x="57389" y="12200"/>
                      <a:pt x="57198" y="12176"/>
                      <a:pt x="57103" y="12188"/>
                    </a:cubicBezTo>
                    <a:cubicBezTo>
                      <a:pt x="56729" y="12259"/>
                      <a:pt x="56322" y="12337"/>
                      <a:pt x="55957" y="12337"/>
                    </a:cubicBezTo>
                    <a:cubicBezTo>
                      <a:pt x="55833" y="12337"/>
                      <a:pt x="55714" y="12328"/>
                      <a:pt x="55603" y="12307"/>
                    </a:cubicBezTo>
                    <a:cubicBezTo>
                      <a:pt x="55525" y="12293"/>
                      <a:pt x="55447" y="12289"/>
                      <a:pt x="55367" y="12289"/>
                    </a:cubicBezTo>
                    <a:cubicBezTo>
                      <a:pt x="55216" y="12289"/>
                      <a:pt x="55062" y="12305"/>
                      <a:pt x="54907" y="12305"/>
                    </a:cubicBezTo>
                    <a:cubicBezTo>
                      <a:pt x="54720" y="12305"/>
                      <a:pt x="54530" y="12281"/>
                      <a:pt x="54341" y="12176"/>
                    </a:cubicBezTo>
                    <a:cubicBezTo>
                      <a:pt x="54213" y="12101"/>
                      <a:pt x="54046" y="12082"/>
                      <a:pt x="53866" y="12082"/>
                    </a:cubicBezTo>
                    <a:cubicBezTo>
                      <a:pt x="53666" y="12082"/>
                      <a:pt x="53451" y="12106"/>
                      <a:pt x="53252" y="12106"/>
                    </a:cubicBezTo>
                    <a:cubicBezTo>
                      <a:pt x="53229" y="12106"/>
                      <a:pt x="53208" y="12105"/>
                      <a:pt x="53186" y="12105"/>
                    </a:cubicBezTo>
                    <a:cubicBezTo>
                      <a:pt x="53051" y="12097"/>
                      <a:pt x="52913" y="12093"/>
                      <a:pt x="52775" y="12093"/>
                    </a:cubicBezTo>
                    <a:cubicBezTo>
                      <a:pt x="52499" y="12093"/>
                      <a:pt x="52222" y="12109"/>
                      <a:pt x="51960" y="12140"/>
                    </a:cubicBezTo>
                    <a:cubicBezTo>
                      <a:pt x="51388" y="12212"/>
                      <a:pt x="50817" y="12200"/>
                      <a:pt x="50245" y="12259"/>
                    </a:cubicBezTo>
                    <a:cubicBezTo>
                      <a:pt x="49447" y="12343"/>
                      <a:pt x="48638" y="12343"/>
                      <a:pt x="47828" y="12414"/>
                    </a:cubicBezTo>
                    <a:cubicBezTo>
                      <a:pt x="46947" y="12474"/>
                      <a:pt x="37148" y="12557"/>
                      <a:pt x="36279" y="12605"/>
                    </a:cubicBezTo>
                    <a:cubicBezTo>
                      <a:pt x="36338" y="12602"/>
                      <a:pt x="36376" y="12601"/>
                      <a:pt x="36393" y="12601"/>
                    </a:cubicBezTo>
                    <a:cubicBezTo>
                      <a:pt x="36657" y="12601"/>
                      <a:pt x="32014" y="12927"/>
                      <a:pt x="27349" y="12938"/>
                    </a:cubicBezTo>
                    <a:cubicBezTo>
                      <a:pt x="26943" y="12938"/>
                      <a:pt x="26527" y="13034"/>
                      <a:pt x="26140" y="13034"/>
                    </a:cubicBezTo>
                    <a:cubicBezTo>
                      <a:pt x="26118" y="13034"/>
                      <a:pt x="26097" y="13034"/>
                      <a:pt x="26075" y="13033"/>
                    </a:cubicBezTo>
                    <a:cubicBezTo>
                      <a:pt x="26003" y="13032"/>
                      <a:pt x="25809" y="13032"/>
                      <a:pt x="25519" y="13032"/>
                    </a:cubicBezTo>
                    <a:cubicBezTo>
                      <a:pt x="23130" y="13032"/>
                      <a:pt x="14240" y="13072"/>
                      <a:pt x="13645" y="13093"/>
                    </a:cubicBezTo>
                    <a:cubicBezTo>
                      <a:pt x="13110" y="13117"/>
                      <a:pt x="12562" y="13069"/>
                      <a:pt x="12014" y="13176"/>
                    </a:cubicBezTo>
                    <a:cubicBezTo>
                      <a:pt x="11916" y="13198"/>
                      <a:pt x="11809" y="13206"/>
                      <a:pt x="11699" y="13206"/>
                    </a:cubicBezTo>
                    <a:cubicBezTo>
                      <a:pt x="11474" y="13206"/>
                      <a:pt x="11232" y="13175"/>
                      <a:pt x="11005" y="13175"/>
                    </a:cubicBezTo>
                    <a:cubicBezTo>
                      <a:pt x="10980" y="13175"/>
                      <a:pt x="10955" y="13175"/>
                      <a:pt x="10931" y="13176"/>
                    </a:cubicBezTo>
                    <a:cubicBezTo>
                      <a:pt x="10881" y="13179"/>
                      <a:pt x="10831" y="13180"/>
                      <a:pt x="10782" y="13180"/>
                    </a:cubicBezTo>
                    <a:cubicBezTo>
                      <a:pt x="10493" y="13180"/>
                      <a:pt x="10204" y="13144"/>
                      <a:pt x="9911" y="13144"/>
                    </a:cubicBezTo>
                    <a:cubicBezTo>
                      <a:pt x="9772" y="13144"/>
                      <a:pt x="9631" y="13152"/>
                      <a:pt x="9490" y="13176"/>
                    </a:cubicBezTo>
                    <a:cubicBezTo>
                      <a:pt x="9270" y="13218"/>
                      <a:pt x="9035" y="13227"/>
                      <a:pt x="8796" y="13227"/>
                    </a:cubicBezTo>
                    <a:cubicBezTo>
                      <a:pt x="8618" y="13227"/>
                      <a:pt x="8438" y="13222"/>
                      <a:pt x="8261" y="13222"/>
                    </a:cubicBezTo>
                    <a:cubicBezTo>
                      <a:pt x="8202" y="13222"/>
                      <a:pt x="8143" y="13222"/>
                      <a:pt x="8085" y="13224"/>
                    </a:cubicBezTo>
                    <a:cubicBezTo>
                      <a:pt x="7690" y="13234"/>
                      <a:pt x="7295" y="13251"/>
                      <a:pt x="6894" y="13251"/>
                    </a:cubicBezTo>
                    <a:cubicBezTo>
                      <a:pt x="6799" y="13251"/>
                      <a:pt x="6704" y="13250"/>
                      <a:pt x="6609" y="13248"/>
                    </a:cubicBezTo>
                    <a:cubicBezTo>
                      <a:pt x="5990" y="13230"/>
                      <a:pt x="5371" y="13219"/>
                      <a:pt x="4752" y="13219"/>
                    </a:cubicBezTo>
                    <a:cubicBezTo>
                      <a:pt x="4526" y="13219"/>
                      <a:pt x="4299" y="13221"/>
                      <a:pt x="4073" y="13224"/>
                    </a:cubicBezTo>
                    <a:cubicBezTo>
                      <a:pt x="4012" y="13225"/>
                      <a:pt x="3951" y="13225"/>
                      <a:pt x="3891" y="13225"/>
                    </a:cubicBezTo>
                    <a:cubicBezTo>
                      <a:pt x="3661" y="13225"/>
                      <a:pt x="3431" y="13219"/>
                      <a:pt x="3201" y="13219"/>
                    </a:cubicBezTo>
                    <a:cubicBezTo>
                      <a:pt x="2789" y="13219"/>
                      <a:pt x="2377" y="13238"/>
                      <a:pt x="1965" y="13343"/>
                    </a:cubicBezTo>
                    <a:cubicBezTo>
                      <a:pt x="1918" y="13356"/>
                      <a:pt x="1874" y="13363"/>
                      <a:pt x="1835" y="13363"/>
                    </a:cubicBezTo>
                    <a:cubicBezTo>
                      <a:pt x="1664" y="13363"/>
                      <a:pt x="1567" y="13239"/>
                      <a:pt x="1596" y="12998"/>
                    </a:cubicBezTo>
                    <a:cubicBezTo>
                      <a:pt x="1703" y="11878"/>
                      <a:pt x="1608" y="10759"/>
                      <a:pt x="1644" y="9640"/>
                    </a:cubicBezTo>
                    <a:cubicBezTo>
                      <a:pt x="1680" y="8890"/>
                      <a:pt x="1584" y="8116"/>
                      <a:pt x="1799" y="7402"/>
                    </a:cubicBezTo>
                    <a:cubicBezTo>
                      <a:pt x="1965" y="6842"/>
                      <a:pt x="1953" y="6294"/>
                      <a:pt x="2049" y="5747"/>
                    </a:cubicBezTo>
                    <a:cubicBezTo>
                      <a:pt x="2132" y="5235"/>
                      <a:pt x="2537" y="4890"/>
                      <a:pt x="2918" y="4568"/>
                    </a:cubicBezTo>
                    <a:cubicBezTo>
                      <a:pt x="3323" y="4211"/>
                      <a:pt x="3727" y="3854"/>
                      <a:pt x="4132" y="3485"/>
                    </a:cubicBezTo>
                    <a:cubicBezTo>
                      <a:pt x="4406" y="3246"/>
                      <a:pt x="4775" y="3199"/>
                      <a:pt x="5073" y="3008"/>
                    </a:cubicBezTo>
                    <a:cubicBezTo>
                      <a:pt x="5525" y="2723"/>
                      <a:pt x="6049" y="2592"/>
                      <a:pt x="6549" y="2544"/>
                    </a:cubicBezTo>
                    <a:cubicBezTo>
                      <a:pt x="7238" y="2487"/>
                      <a:pt x="7872" y="2186"/>
                      <a:pt x="8557" y="2186"/>
                    </a:cubicBezTo>
                    <a:cubicBezTo>
                      <a:pt x="8582" y="2186"/>
                      <a:pt x="8607" y="2186"/>
                      <a:pt x="8633" y="2187"/>
                    </a:cubicBezTo>
                    <a:cubicBezTo>
                      <a:pt x="8655" y="2187"/>
                      <a:pt x="8676" y="2187"/>
                      <a:pt x="8695" y="2187"/>
                    </a:cubicBezTo>
                    <a:cubicBezTo>
                      <a:pt x="8811" y="2187"/>
                      <a:pt x="8881" y="2178"/>
                      <a:pt x="8942" y="2056"/>
                    </a:cubicBezTo>
                    <a:cubicBezTo>
                      <a:pt x="8953" y="2024"/>
                      <a:pt x="9002" y="1983"/>
                      <a:pt x="9020" y="1983"/>
                    </a:cubicBezTo>
                    <a:cubicBezTo>
                      <a:pt x="9023" y="1983"/>
                      <a:pt x="9024" y="1983"/>
                      <a:pt x="9026" y="1984"/>
                    </a:cubicBezTo>
                    <a:cubicBezTo>
                      <a:pt x="9145" y="2069"/>
                      <a:pt x="9265" y="2097"/>
                      <a:pt x="9386" y="2097"/>
                    </a:cubicBezTo>
                    <a:cubicBezTo>
                      <a:pt x="9636" y="2097"/>
                      <a:pt x="9888" y="1975"/>
                      <a:pt x="10137" y="1975"/>
                    </a:cubicBezTo>
                    <a:cubicBezTo>
                      <a:pt x="10175" y="1975"/>
                      <a:pt x="10214" y="1978"/>
                      <a:pt x="10252" y="1984"/>
                    </a:cubicBezTo>
                    <a:cubicBezTo>
                      <a:pt x="10277" y="1993"/>
                      <a:pt x="10313" y="2007"/>
                      <a:pt x="10337" y="2007"/>
                    </a:cubicBezTo>
                    <a:cubicBezTo>
                      <a:pt x="10347" y="2007"/>
                      <a:pt x="10355" y="2004"/>
                      <a:pt x="10359" y="1996"/>
                    </a:cubicBezTo>
                    <a:cubicBezTo>
                      <a:pt x="10504" y="1846"/>
                      <a:pt x="10674" y="1823"/>
                      <a:pt x="10848" y="1823"/>
                    </a:cubicBezTo>
                    <a:cubicBezTo>
                      <a:pt x="10926" y="1823"/>
                      <a:pt x="11004" y="1828"/>
                      <a:pt x="11081" y="1828"/>
                    </a:cubicBezTo>
                    <a:cubicBezTo>
                      <a:pt x="11203" y="1828"/>
                      <a:pt x="11322" y="1817"/>
                      <a:pt x="11431" y="1758"/>
                    </a:cubicBezTo>
                    <a:cubicBezTo>
                      <a:pt x="11610" y="1657"/>
                      <a:pt x="11801" y="1634"/>
                      <a:pt x="11994" y="1634"/>
                    </a:cubicBezTo>
                    <a:cubicBezTo>
                      <a:pt x="12161" y="1634"/>
                      <a:pt x="12330" y="1652"/>
                      <a:pt x="12493" y="1652"/>
                    </a:cubicBezTo>
                    <a:cubicBezTo>
                      <a:pt x="12654" y="1652"/>
                      <a:pt x="12809" y="1635"/>
                      <a:pt x="12955" y="1568"/>
                    </a:cubicBezTo>
                    <a:cubicBezTo>
                      <a:pt x="13407" y="1353"/>
                      <a:pt x="13872" y="1532"/>
                      <a:pt x="14324" y="1341"/>
                    </a:cubicBezTo>
                    <a:cubicBezTo>
                      <a:pt x="14361" y="1328"/>
                      <a:pt x="15266" y="1324"/>
                      <a:pt x="16543" y="1324"/>
                    </a:cubicBezTo>
                    <a:cubicBezTo>
                      <a:pt x="18247" y="1324"/>
                      <a:pt x="20614" y="1331"/>
                      <a:pt x="22474" y="1331"/>
                    </a:cubicBezTo>
                    <a:cubicBezTo>
                      <a:pt x="24102" y="1331"/>
                      <a:pt x="25341" y="1326"/>
                      <a:pt x="25409" y="1306"/>
                    </a:cubicBezTo>
                    <a:cubicBezTo>
                      <a:pt x="25472" y="1288"/>
                      <a:pt x="25536" y="1281"/>
                      <a:pt x="25601" y="1281"/>
                    </a:cubicBezTo>
                    <a:cubicBezTo>
                      <a:pt x="25785" y="1281"/>
                      <a:pt x="25972" y="1335"/>
                      <a:pt x="26154" y="1335"/>
                    </a:cubicBezTo>
                    <a:cubicBezTo>
                      <a:pt x="26290" y="1335"/>
                      <a:pt x="26424" y="1305"/>
                      <a:pt x="26552" y="1199"/>
                    </a:cubicBezTo>
                    <a:cubicBezTo>
                      <a:pt x="26572" y="1182"/>
                      <a:pt x="26600" y="1175"/>
                      <a:pt x="26634" y="1175"/>
                    </a:cubicBezTo>
                    <a:cubicBezTo>
                      <a:pt x="26720" y="1175"/>
                      <a:pt x="26839" y="1217"/>
                      <a:pt x="26933" y="1234"/>
                    </a:cubicBezTo>
                    <a:cubicBezTo>
                      <a:pt x="27088" y="1260"/>
                      <a:pt x="27235" y="1293"/>
                      <a:pt x="27386" y="1293"/>
                    </a:cubicBezTo>
                    <a:cubicBezTo>
                      <a:pt x="27513" y="1293"/>
                      <a:pt x="27642" y="1270"/>
                      <a:pt x="27778" y="1199"/>
                    </a:cubicBezTo>
                    <a:cubicBezTo>
                      <a:pt x="27824" y="1177"/>
                      <a:pt x="27877" y="1170"/>
                      <a:pt x="27934" y="1170"/>
                    </a:cubicBezTo>
                    <a:cubicBezTo>
                      <a:pt x="28065" y="1170"/>
                      <a:pt x="28216" y="1211"/>
                      <a:pt x="28350" y="1211"/>
                    </a:cubicBezTo>
                    <a:cubicBezTo>
                      <a:pt x="28613" y="1226"/>
                      <a:pt x="29416" y="1245"/>
                      <a:pt x="30299" y="1245"/>
                    </a:cubicBezTo>
                    <a:cubicBezTo>
                      <a:pt x="31492" y="1245"/>
                      <a:pt x="32829" y="1210"/>
                      <a:pt x="33172" y="1080"/>
                    </a:cubicBezTo>
                    <a:cubicBezTo>
                      <a:pt x="33201" y="1068"/>
                      <a:pt x="33228" y="1059"/>
                      <a:pt x="33252" y="1059"/>
                    </a:cubicBezTo>
                    <a:close/>
                    <a:moveTo>
                      <a:pt x="52258" y="13048"/>
                    </a:moveTo>
                    <a:cubicBezTo>
                      <a:pt x="52330" y="13048"/>
                      <a:pt x="52418" y="13093"/>
                      <a:pt x="52495" y="13093"/>
                    </a:cubicBezTo>
                    <a:cubicBezTo>
                      <a:pt x="52630" y="13070"/>
                      <a:pt x="52764" y="13061"/>
                      <a:pt x="52898" y="13061"/>
                    </a:cubicBezTo>
                    <a:cubicBezTo>
                      <a:pt x="53260" y="13061"/>
                      <a:pt x="53619" y="13131"/>
                      <a:pt x="53984" y="13200"/>
                    </a:cubicBezTo>
                    <a:cubicBezTo>
                      <a:pt x="54157" y="13230"/>
                      <a:pt x="54340" y="13235"/>
                      <a:pt x="54524" y="13235"/>
                    </a:cubicBezTo>
                    <a:cubicBezTo>
                      <a:pt x="54619" y="13235"/>
                      <a:pt x="54713" y="13233"/>
                      <a:pt x="54807" y="13233"/>
                    </a:cubicBezTo>
                    <a:cubicBezTo>
                      <a:pt x="54971" y="13233"/>
                      <a:pt x="55131" y="13237"/>
                      <a:pt x="55281" y="13260"/>
                    </a:cubicBezTo>
                    <a:cubicBezTo>
                      <a:pt x="55307" y="13262"/>
                      <a:pt x="55333" y="13264"/>
                      <a:pt x="55358" y="13264"/>
                    </a:cubicBezTo>
                    <a:cubicBezTo>
                      <a:pt x="55556" y="13264"/>
                      <a:pt x="55750" y="13188"/>
                      <a:pt x="55946" y="13188"/>
                    </a:cubicBezTo>
                    <a:cubicBezTo>
                      <a:pt x="56041" y="13188"/>
                      <a:pt x="56137" y="13206"/>
                      <a:pt x="56234" y="13260"/>
                    </a:cubicBezTo>
                    <a:cubicBezTo>
                      <a:pt x="56275" y="13284"/>
                      <a:pt x="56329" y="13294"/>
                      <a:pt x="56390" y="13294"/>
                    </a:cubicBezTo>
                    <a:cubicBezTo>
                      <a:pt x="56508" y="13294"/>
                      <a:pt x="56652" y="13255"/>
                      <a:pt x="56770" y="13200"/>
                    </a:cubicBezTo>
                    <a:cubicBezTo>
                      <a:pt x="56843" y="13169"/>
                      <a:pt x="56918" y="13154"/>
                      <a:pt x="56990" y="13154"/>
                    </a:cubicBezTo>
                    <a:cubicBezTo>
                      <a:pt x="57244" y="13154"/>
                      <a:pt x="57466" y="13338"/>
                      <a:pt x="57484" y="13617"/>
                    </a:cubicBezTo>
                    <a:cubicBezTo>
                      <a:pt x="57532" y="14212"/>
                      <a:pt x="57508" y="14819"/>
                      <a:pt x="57567" y="15415"/>
                    </a:cubicBezTo>
                    <a:cubicBezTo>
                      <a:pt x="57651" y="16379"/>
                      <a:pt x="57520" y="17332"/>
                      <a:pt x="57591" y="18296"/>
                    </a:cubicBezTo>
                    <a:cubicBezTo>
                      <a:pt x="57615" y="18725"/>
                      <a:pt x="57591" y="19201"/>
                      <a:pt x="57496" y="19629"/>
                    </a:cubicBezTo>
                    <a:cubicBezTo>
                      <a:pt x="57437" y="19915"/>
                      <a:pt x="57508" y="20177"/>
                      <a:pt x="57496" y="20439"/>
                    </a:cubicBezTo>
                    <a:cubicBezTo>
                      <a:pt x="57448" y="21237"/>
                      <a:pt x="57508" y="22035"/>
                      <a:pt x="57496" y="22820"/>
                    </a:cubicBezTo>
                    <a:cubicBezTo>
                      <a:pt x="57496" y="23475"/>
                      <a:pt x="57389" y="24142"/>
                      <a:pt x="57448" y="24785"/>
                    </a:cubicBezTo>
                    <a:cubicBezTo>
                      <a:pt x="57508" y="25571"/>
                      <a:pt x="57401" y="26345"/>
                      <a:pt x="57401" y="27118"/>
                    </a:cubicBezTo>
                    <a:cubicBezTo>
                      <a:pt x="57413" y="27857"/>
                      <a:pt x="57532" y="28619"/>
                      <a:pt x="57413" y="29357"/>
                    </a:cubicBezTo>
                    <a:cubicBezTo>
                      <a:pt x="57353" y="29797"/>
                      <a:pt x="57294" y="30262"/>
                      <a:pt x="57365" y="30667"/>
                    </a:cubicBezTo>
                    <a:cubicBezTo>
                      <a:pt x="57472" y="31274"/>
                      <a:pt x="57306" y="31857"/>
                      <a:pt x="57377" y="32452"/>
                    </a:cubicBezTo>
                    <a:cubicBezTo>
                      <a:pt x="57425" y="32845"/>
                      <a:pt x="57377" y="33310"/>
                      <a:pt x="57329" y="33738"/>
                    </a:cubicBezTo>
                    <a:cubicBezTo>
                      <a:pt x="57282" y="34143"/>
                      <a:pt x="57341" y="34548"/>
                      <a:pt x="57341" y="34941"/>
                    </a:cubicBezTo>
                    <a:cubicBezTo>
                      <a:pt x="57341" y="35441"/>
                      <a:pt x="57353" y="35941"/>
                      <a:pt x="57341" y="36441"/>
                    </a:cubicBezTo>
                    <a:cubicBezTo>
                      <a:pt x="57329" y="36834"/>
                      <a:pt x="57413" y="37239"/>
                      <a:pt x="57401" y="37608"/>
                    </a:cubicBezTo>
                    <a:cubicBezTo>
                      <a:pt x="57377" y="38036"/>
                      <a:pt x="57341" y="38465"/>
                      <a:pt x="57365" y="38906"/>
                    </a:cubicBezTo>
                    <a:cubicBezTo>
                      <a:pt x="57389" y="39560"/>
                      <a:pt x="57341" y="40227"/>
                      <a:pt x="57389" y="40894"/>
                    </a:cubicBezTo>
                    <a:cubicBezTo>
                      <a:pt x="57425" y="41263"/>
                      <a:pt x="57484" y="41668"/>
                      <a:pt x="57401" y="42073"/>
                    </a:cubicBezTo>
                    <a:cubicBezTo>
                      <a:pt x="57353" y="42311"/>
                      <a:pt x="57317" y="42644"/>
                      <a:pt x="57425" y="42942"/>
                    </a:cubicBezTo>
                    <a:cubicBezTo>
                      <a:pt x="57508" y="43180"/>
                      <a:pt x="57496" y="43478"/>
                      <a:pt x="57425" y="43751"/>
                    </a:cubicBezTo>
                    <a:cubicBezTo>
                      <a:pt x="57341" y="44073"/>
                      <a:pt x="57401" y="44430"/>
                      <a:pt x="57389" y="44775"/>
                    </a:cubicBezTo>
                    <a:cubicBezTo>
                      <a:pt x="57365" y="45311"/>
                      <a:pt x="57270" y="45871"/>
                      <a:pt x="57329" y="46395"/>
                    </a:cubicBezTo>
                    <a:cubicBezTo>
                      <a:pt x="57389" y="46895"/>
                      <a:pt x="57234" y="47359"/>
                      <a:pt x="57210" y="47835"/>
                    </a:cubicBezTo>
                    <a:cubicBezTo>
                      <a:pt x="57186" y="48300"/>
                      <a:pt x="57198" y="48776"/>
                      <a:pt x="57020" y="49228"/>
                    </a:cubicBezTo>
                    <a:cubicBezTo>
                      <a:pt x="56936" y="49455"/>
                      <a:pt x="57079" y="49716"/>
                      <a:pt x="56972" y="49967"/>
                    </a:cubicBezTo>
                    <a:cubicBezTo>
                      <a:pt x="56925" y="50097"/>
                      <a:pt x="56972" y="50276"/>
                      <a:pt x="56794" y="50359"/>
                    </a:cubicBezTo>
                    <a:cubicBezTo>
                      <a:pt x="56734" y="50395"/>
                      <a:pt x="56746" y="50443"/>
                      <a:pt x="56805" y="50514"/>
                    </a:cubicBezTo>
                    <a:cubicBezTo>
                      <a:pt x="56865" y="50621"/>
                      <a:pt x="56841" y="50705"/>
                      <a:pt x="56746" y="50859"/>
                    </a:cubicBezTo>
                    <a:cubicBezTo>
                      <a:pt x="56496" y="51288"/>
                      <a:pt x="56127" y="51610"/>
                      <a:pt x="55841" y="51991"/>
                    </a:cubicBezTo>
                    <a:cubicBezTo>
                      <a:pt x="55460" y="52503"/>
                      <a:pt x="55103" y="53026"/>
                      <a:pt x="54555" y="53407"/>
                    </a:cubicBezTo>
                    <a:cubicBezTo>
                      <a:pt x="54162" y="53681"/>
                      <a:pt x="53746" y="53907"/>
                      <a:pt x="53353" y="54157"/>
                    </a:cubicBezTo>
                    <a:cubicBezTo>
                      <a:pt x="53126" y="54300"/>
                      <a:pt x="52817" y="54431"/>
                      <a:pt x="52495" y="54443"/>
                    </a:cubicBezTo>
                    <a:cubicBezTo>
                      <a:pt x="52186" y="54467"/>
                      <a:pt x="51864" y="54610"/>
                      <a:pt x="51579" y="54741"/>
                    </a:cubicBezTo>
                    <a:cubicBezTo>
                      <a:pt x="50936" y="55062"/>
                      <a:pt x="50209" y="55134"/>
                      <a:pt x="49519" y="55277"/>
                    </a:cubicBezTo>
                    <a:cubicBezTo>
                      <a:pt x="48507" y="55479"/>
                      <a:pt x="47483" y="55705"/>
                      <a:pt x="46459" y="55836"/>
                    </a:cubicBezTo>
                    <a:cubicBezTo>
                      <a:pt x="46007" y="55908"/>
                      <a:pt x="36601" y="55848"/>
                      <a:pt x="36148" y="55943"/>
                    </a:cubicBezTo>
                    <a:cubicBezTo>
                      <a:pt x="36040" y="55962"/>
                      <a:pt x="35931" y="55968"/>
                      <a:pt x="35821" y="55968"/>
                    </a:cubicBezTo>
                    <a:cubicBezTo>
                      <a:pt x="35651" y="55968"/>
                      <a:pt x="35481" y="55954"/>
                      <a:pt x="35312" y="55954"/>
                    </a:cubicBezTo>
                    <a:cubicBezTo>
                      <a:pt x="35097" y="55954"/>
                      <a:pt x="34886" y="55976"/>
                      <a:pt x="34684" y="56074"/>
                    </a:cubicBezTo>
                    <a:cubicBezTo>
                      <a:pt x="34668" y="56081"/>
                      <a:pt x="34652" y="56084"/>
                      <a:pt x="34636" y="56084"/>
                    </a:cubicBezTo>
                    <a:cubicBezTo>
                      <a:pt x="34550" y="56084"/>
                      <a:pt x="34462" y="56006"/>
                      <a:pt x="34378" y="56006"/>
                    </a:cubicBezTo>
                    <a:cubicBezTo>
                      <a:pt x="34335" y="56006"/>
                      <a:pt x="34294" y="56026"/>
                      <a:pt x="34255" y="56086"/>
                    </a:cubicBezTo>
                    <a:cubicBezTo>
                      <a:pt x="34140" y="56014"/>
                      <a:pt x="34025" y="55989"/>
                      <a:pt x="33911" y="55989"/>
                    </a:cubicBezTo>
                    <a:cubicBezTo>
                      <a:pt x="33649" y="55989"/>
                      <a:pt x="33389" y="56122"/>
                      <a:pt x="33124" y="56122"/>
                    </a:cubicBezTo>
                    <a:cubicBezTo>
                      <a:pt x="32540" y="56131"/>
                      <a:pt x="30266" y="56174"/>
                      <a:pt x="28853" y="56174"/>
                    </a:cubicBezTo>
                    <a:cubicBezTo>
                      <a:pt x="28395" y="56174"/>
                      <a:pt x="28027" y="56169"/>
                      <a:pt x="27838" y="56158"/>
                    </a:cubicBezTo>
                    <a:cubicBezTo>
                      <a:pt x="27752" y="56152"/>
                      <a:pt x="27666" y="56150"/>
                      <a:pt x="27580" y="56150"/>
                    </a:cubicBezTo>
                    <a:cubicBezTo>
                      <a:pt x="27328" y="56150"/>
                      <a:pt x="27075" y="56168"/>
                      <a:pt x="26823" y="56168"/>
                    </a:cubicBezTo>
                    <a:cubicBezTo>
                      <a:pt x="26614" y="56168"/>
                      <a:pt x="26404" y="56156"/>
                      <a:pt x="26195" y="56110"/>
                    </a:cubicBezTo>
                    <a:cubicBezTo>
                      <a:pt x="25742" y="56015"/>
                      <a:pt x="14848" y="56051"/>
                      <a:pt x="14384" y="55991"/>
                    </a:cubicBezTo>
                    <a:cubicBezTo>
                      <a:pt x="13729" y="55896"/>
                      <a:pt x="13050" y="55836"/>
                      <a:pt x="12407" y="55824"/>
                    </a:cubicBezTo>
                    <a:cubicBezTo>
                      <a:pt x="12002" y="55812"/>
                      <a:pt x="11609" y="55741"/>
                      <a:pt x="11228" y="55693"/>
                    </a:cubicBezTo>
                    <a:cubicBezTo>
                      <a:pt x="10883" y="55658"/>
                      <a:pt x="10514" y="55562"/>
                      <a:pt x="10169" y="55551"/>
                    </a:cubicBezTo>
                    <a:cubicBezTo>
                      <a:pt x="9800" y="55539"/>
                      <a:pt x="9454" y="55396"/>
                      <a:pt x="9085" y="55396"/>
                    </a:cubicBezTo>
                    <a:cubicBezTo>
                      <a:pt x="9082" y="55396"/>
                      <a:pt x="9078" y="55396"/>
                      <a:pt x="9074" y="55396"/>
                    </a:cubicBezTo>
                    <a:cubicBezTo>
                      <a:pt x="8963" y="55396"/>
                      <a:pt x="8851" y="55229"/>
                      <a:pt x="8739" y="55229"/>
                    </a:cubicBezTo>
                    <a:cubicBezTo>
                      <a:pt x="8735" y="55229"/>
                      <a:pt x="8732" y="55229"/>
                      <a:pt x="8728" y="55229"/>
                    </a:cubicBezTo>
                    <a:cubicBezTo>
                      <a:pt x="8694" y="55231"/>
                      <a:pt x="8659" y="55231"/>
                      <a:pt x="8625" y="55231"/>
                    </a:cubicBezTo>
                    <a:cubicBezTo>
                      <a:pt x="7891" y="55231"/>
                      <a:pt x="7219" y="54881"/>
                      <a:pt x="6513" y="54824"/>
                    </a:cubicBezTo>
                    <a:cubicBezTo>
                      <a:pt x="5927" y="54789"/>
                      <a:pt x="5467" y="54383"/>
                      <a:pt x="4918" y="54383"/>
                    </a:cubicBezTo>
                    <a:cubicBezTo>
                      <a:pt x="4910" y="54383"/>
                      <a:pt x="4902" y="54384"/>
                      <a:pt x="4894" y="54384"/>
                    </a:cubicBezTo>
                    <a:cubicBezTo>
                      <a:pt x="4466" y="54384"/>
                      <a:pt x="4251" y="53967"/>
                      <a:pt x="3870" y="53943"/>
                    </a:cubicBezTo>
                    <a:cubicBezTo>
                      <a:pt x="3418" y="53919"/>
                      <a:pt x="3037" y="53634"/>
                      <a:pt x="2799" y="53384"/>
                    </a:cubicBezTo>
                    <a:cubicBezTo>
                      <a:pt x="2394" y="52955"/>
                      <a:pt x="2025" y="52491"/>
                      <a:pt x="1834" y="51836"/>
                    </a:cubicBezTo>
                    <a:cubicBezTo>
                      <a:pt x="1549" y="50848"/>
                      <a:pt x="1549" y="49836"/>
                      <a:pt x="1346" y="48859"/>
                    </a:cubicBezTo>
                    <a:cubicBezTo>
                      <a:pt x="1120" y="47728"/>
                      <a:pt x="1191" y="46597"/>
                      <a:pt x="1215" y="45478"/>
                    </a:cubicBezTo>
                    <a:cubicBezTo>
                      <a:pt x="1215" y="44954"/>
                      <a:pt x="1227" y="44430"/>
                      <a:pt x="1275" y="43918"/>
                    </a:cubicBezTo>
                    <a:cubicBezTo>
                      <a:pt x="1310" y="43513"/>
                      <a:pt x="1239" y="43097"/>
                      <a:pt x="1406" y="42704"/>
                    </a:cubicBezTo>
                    <a:cubicBezTo>
                      <a:pt x="1477" y="42549"/>
                      <a:pt x="1370" y="42335"/>
                      <a:pt x="1394" y="42156"/>
                    </a:cubicBezTo>
                    <a:cubicBezTo>
                      <a:pt x="1513" y="41108"/>
                      <a:pt x="1525" y="40037"/>
                      <a:pt x="1453" y="38989"/>
                    </a:cubicBezTo>
                    <a:cubicBezTo>
                      <a:pt x="1382" y="38156"/>
                      <a:pt x="1430" y="37322"/>
                      <a:pt x="1275" y="36489"/>
                    </a:cubicBezTo>
                    <a:cubicBezTo>
                      <a:pt x="1156" y="35858"/>
                      <a:pt x="1287" y="35191"/>
                      <a:pt x="1227" y="34536"/>
                    </a:cubicBezTo>
                    <a:cubicBezTo>
                      <a:pt x="1156" y="33774"/>
                      <a:pt x="1239" y="33000"/>
                      <a:pt x="1084" y="32238"/>
                    </a:cubicBezTo>
                    <a:cubicBezTo>
                      <a:pt x="1060" y="32155"/>
                      <a:pt x="1037" y="32048"/>
                      <a:pt x="1072" y="31964"/>
                    </a:cubicBezTo>
                    <a:cubicBezTo>
                      <a:pt x="1263" y="31500"/>
                      <a:pt x="1013" y="31036"/>
                      <a:pt x="1037" y="30571"/>
                    </a:cubicBezTo>
                    <a:cubicBezTo>
                      <a:pt x="1072" y="30155"/>
                      <a:pt x="989" y="29726"/>
                      <a:pt x="1037" y="29309"/>
                    </a:cubicBezTo>
                    <a:cubicBezTo>
                      <a:pt x="1072" y="28928"/>
                      <a:pt x="1060" y="28523"/>
                      <a:pt x="1013" y="28154"/>
                    </a:cubicBezTo>
                    <a:cubicBezTo>
                      <a:pt x="929" y="27535"/>
                      <a:pt x="1049" y="26952"/>
                      <a:pt x="1096" y="26345"/>
                    </a:cubicBezTo>
                    <a:cubicBezTo>
                      <a:pt x="1120" y="26023"/>
                      <a:pt x="1108" y="25690"/>
                      <a:pt x="1072" y="25392"/>
                    </a:cubicBezTo>
                    <a:cubicBezTo>
                      <a:pt x="965" y="24440"/>
                      <a:pt x="1060" y="23487"/>
                      <a:pt x="1013" y="22535"/>
                    </a:cubicBezTo>
                    <a:cubicBezTo>
                      <a:pt x="965" y="21808"/>
                      <a:pt x="1144" y="21082"/>
                      <a:pt x="1168" y="20344"/>
                    </a:cubicBezTo>
                    <a:cubicBezTo>
                      <a:pt x="1179" y="19868"/>
                      <a:pt x="1179" y="19391"/>
                      <a:pt x="1239" y="18915"/>
                    </a:cubicBezTo>
                    <a:cubicBezTo>
                      <a:pt x="1322" y="18225"/>
                      <a:pt x="1334" y="17522"/>
                      <a:pt x="1382" y="16831"/>
                    </a:cubicBezTo>
                    <a:cubicBezTo>
                      <a:pt x="1430" y="16141"/>
                      <a:pt x="1513" y="15462"/>
                      <a:pt x="1525" y="14784"/>
                    </a:cubicBezTo>
                    <a:cubicBezTo>
                      <a:pt x="1537" y="14641"/>
                      <a:pt x="1751" y="14474"/>
                      <a:pt x="1525" y="14343"/>
                    </a:cubicBezTo>
                    <a:cubicBezTo>
                      <a:pt x="1546" y="14321"/>
                      <a:pt x="1588" y="14270"/>
                      <a:pt x="1595" y="14270"/>
                    </a:cubicBezTo>
                    <a:cubicBezTo>
                      <a:pt x="1596" y="14270"/>
                      <a:pt x="1596" y="14271"/>
                      <a:pt x="1596" y="14272"/>
                    </a:cubicBezTo>
                    <a:cubicBezTo>
                      <a:pt x="1651" y="14313"/>
                      <a:pt x="1706" y="14328"/>
                      <a:pt x="1761" y="14328"/>
                    </a:cubicBezTo>
                    <a:cubicBezTo>
                      <a:pt x="1917" y="14328"/>
                      <a:pt x="2072" y="14204"/>
                      <a:pt x="2232" y="14204"/>
                    </a:cubicBezTo>
                    <a:cubicBezTo>
                      <a:pt x="2293" y="14204"/>
                      <a:pt x="2355" y="14222"/>
                      <a:pt x="2418" y="14272"/>
                    </a:cubicBezTo>
                    <a:cubicBezTo>
                      <a:pt x="2433" y="14285"/>
                      <a:pt x="2446" y="14291"/>
                      <a:pt x="2457" y="14291"/>
                    </a:cubicBezTo>
                    <a:cubicBezTo>
                      <a:pt x="2516" y="14291"/>
                      <a:pt x="2534" y="14137"/>
                      <a:pt x="2644" y="14117"/>
                    </a:cubicBezTo>
                    <a:cubicBezTo>
                      <a:pt x="2722" y="14105"/>
                      <a:pt x="2799" y="14101"/>
                      <a:pt x="2876" y="14101"/>
                    </a:cubicBezTo>
                    <a:cubicBezTo>
                      <a:pt x="3136" y="14101"/>
                      <a:pt x="3393" y="14151"/>
                      <a:pt x="3653" y="14151"/>
                    </a:cubicBezTo>
                    <a:cubicBezTo>
                      <a:pt x="3717" y="14151"/>
                      <a:pt x="3782" y="14148"/>
                      <a:pt x="3846" y="14141"/>
                    </a:cubicBezTo>
                    <a:cubicBezTo>
                      <a:pt x="4001" y="14117"/>
                      <a:pt x="4156" y="14109"/>
                      <a:pt x="4311" y="14109"/>
                    </a:cubicBezTo>
                    <a:cubicBezTo>
                      <a:pt x="4620" y="14109"/>
                      <a:pt x="4930" y="14141"/>
                      <a:pt x="5240" y="14141"/>
                    </a:cubicBezTo>
                    <a:cubicBezTo>
                      <a:pt x="5632" y="14141"/>
                      <a:pt x="6037" y="14141"/>
                      <a:pt x="6430" y="14164"/>
                    </a:cubicBezTo>
                    <a:cubicBezTo>
                      <a:pt x="6556" y="14172"/>
                      <a:pt x="6682" y="14175"/>
                      <a:pt x="6808" y="14175"/>
                    </a:cubicBezTo>
                    <a:cubicBezTo>
                      <a:pt x="7252" y="14175"/>
                      <a:pt x="7695" y="14139"/>
                      <a:pt x="8132" y="14139"/>
                    </a:cubicBezTo>
                    <a:cubicBezTo>
                      <a:pt x="8180" y="14139"/>
                      <a:pt x="8228" y="14140"/>
                      <a:pt x="8276" y="14141"/>
                    </a:cubicBezTo>
                    <a:cubicBezTo>
                      <a:pt x="8291" y="14141"/>
                      <a:pt x="8307" y="14141"/>
                      <a:pt x="8323" y="14141"/>
                    </a:cubicBezTo>
                    <a:cubicBezTo>
                      <a:pt x="8550" y="14141"/>
                      <a:pt x="8768" y="14090"/>
                      <a:pt x="8997" y="14090"/>
                    </a:cubicBezTo>
                    <a:cubicBezTo>
                      <a:pt x="9110" y="14090"/>
                      <a:pt x="9226" y="14103"/>
                      <a:pt x="9347" y="14141"/>
                    </a:cubicBezTo>
                    <a:cubicBezTo>
                      <a:pt x="9435" y="14167"/>
                      <a:pt x="9530" y="14177"/>
                      <a:pt x="9631" y="14177"/>
                    </a:cubicBezTo>
                    <a:cubicBezTo>
                      <a:pt x="9844" y="14177"/>
                      <a:pt x="10077" y="14133"/>
                      <a:pt x="10288" y="14117"/>
                    </a:cubicBezTo>
                    <a:cubicBezTo>
                      <a:pt x="10552" y="14095"/>
                      <a:pt x="10812" y="14091"/>
                      <a:pt x="11070" y="14091"/>
                    </a:cubicBezTo>
                    <a:cubicBezTo>
                      <a:pt x="11243" y="14091"/>
                      <a:pt x="11414" y="14093"/>
                      <a:pt x="11586" y="14093"/>
                    </a:cubicBezTo>
                    <a:cubicBezTo>
                      <a:pt x="11827" y="14086"/>
                      <a:pt x="12077" y="14038"/>
                      <a:pt x="12327" y="14038"/>
                    </a:cubicBezTo>
                    <a:cubicBezTo>
                      <a:pt x="12485" y="14038"/>
                      <a:pt x="12643" y="14057"/>
                      <a:pt x="12800" y="14117"/>
                    </a:cubicBezTo>
                    <a:cubicBezTo>
                      <a:pt x="12861" y="14139"/>
                      <a:pt x="12922" y="14147"/>
                      <a:pt x="12982" y="14147"/>
                    </a:cubicBezTo>
                    <a:cubicBezTo>
                      <a:pt x="13213" y="14147"/>
                      <a:pt x="13444" y="14021"/>
                      <a:pt x="13695" y="14021"/>
                    </a:cubicBezTo>
                    <a:cubicBezTo>
                      <a:pt x="13737" y="14021"/>
                      <a:pt x="13780" y="14025"/>
                      <a:pt x="13824" y="14034"/>
                    </a:cubicBezTo>
                    <a:cubicBezTo>
                      <a:pt x="14025" y="14077"/>
                      <a:pt x="16397" y="14098"/>
                      <a:pt x="18960" y="14098"/>
                    </a:cubicBezTo>
                    <a:cubicBezTo>
                      <a:pt x="22018" y="14098"/>
                      <a:pt x="25348" y="14068"/>
                      <a:pt x="25587" y="14010"/>
                    </a:cubicBezTo>
                    <a:cubicBezTo>
                      <a:pt x="25644" y="13994"/>
                      <a:pt x="25701" y="13988"/>
                      <a:pt x="25759" y="13988"/>
                    </a:cubicBezTo>
                    <a:cubicBezTo>
                      <a:pt x="25883" y="13988"/>
                      <a:pt x="26006" y="14014"/>
                      <a:pt x="26130" y="14014"/>
                    </a:cubicBezTo>
                    <a:cubicBezTo>
                      <a:pt x="26247" y="14014"/>
                      <a:pt x="26364" y="13991"/>
                      <a:pt x="26480" y="13903"/>
                    </a:cubicBezTo>
                    <a:cubicBezTo>
                      <a:pt x="26484" y="13900"/>
                      <a:pt x="26490" y="13898"/>
                      <a:pt x="26497" y="13898"/>
                    </a:cubicBezTo>
                    <a:cubicBezTo>
                      <a:pt x="26565" y="13898"/>
                      <a:pt x="26767" y="14013"/>
                      <a:pt x="26934" y="14013"/>
                    </a:cubicBezTo>
                    <a:cubicBezTo>
                      <a:pt x="26967" y="14013"/>
                      <a:pt x="26999" y="14009"/>
                      <a:pt x="27028" y="13998"/>
                    </a:cubicBezTo>
                    <a:cubicBezTo>
                      <a:pt x="27683" y="13772"/>
                      <a:pt x="28361" y="13867"/>
                      <a:pt x="29040" y="13795"/>
                    </a:cubicBezTo>
                    <a:cubicBezTo>
                      <a:pt x="29909" y="13700"/>
                      <a:pt x="33779" y="13700"/>
                      <a:pt x="34660" y="13653"/>
                    </a:cubicBezTo>
                    <a:cubicBezTo>
                      <a:pt x="35124" y="13629"/>
                      <a:pt x="35577" y="13629"/>
                      <a:pt x="36041" y="13545"/>
                    </a:cubicBezTo>
                    <a:cubicBezTo>
                      <a:pt x="36255" y="13498"/>
                      <a:pt x="36529" y="13522"/>
                      <a:pt x="36767" y="13486"/>
                    </a:cubicBezTo>
                    <a:cubicBezTo>
                      <a:pt x="36832" y="13475"/>
                      <a:pt x="37319" y="13472"/>
                      <a:pt x="38046" y="13472"/>
                    </a:cubicBezTo>
                    <a:cubicBezTo>
                      <a:pt x="39073" y="13472"/>
                      <a:pt x="40579" y="13479"/>
                      <a:pt x="42043" y="13479"/>
                    </a:cubicBezTo>
                    <a:cubicBezTo>
                      <a:pt x="44302" y="13479"/>
                      <a:pt x="46461" y="13464"/>
                      <a:pt x="46614" y="13391"/>
                    </a:cubicBezTo>
                    <a:cubicBezTo>
                      <a:pt x="46730" y="13329"/>
                      <a:pt x="46877" y="13311"/>
                      <a:pt x="47031" y="13311"/>
                    </a:cubicBezTo>
                    <a:cubicBezTo>
                      <a:pt x="47146" y="13311"/>
                      <a:pt x="47264" y="13321"/>
                      <a:pt x="47376" y="13331"/>
                    </a:cubicBezTo>
                    <a:cubicBezTo>
                      <a:pt x="47492" y="13343"/>
                      <a:pt x="47614" y="13374"/>
                      <a:pt x="47735" y="13374"/>
                    </a:cubicBezTo>
                    <a:cubicBezTo>
                      <a:pt x="47849" y="13374"/>
                      <a:pt x="47962" y="13346"/>
                      <a:pt x="48066" y="13248"/>
                    </a:cubicBezTo>
                    <a:cubicBezTo>
                      <a:pt x="48084" y="13221"/>
                      <a:pt x="48129" y="13208"/>
                      <a:pt x="48170" y="13208"/>
                    </a:cubicBezTo>
                    <a:cubicBezTo>
                      <a:pt x="48184" y="13208"/>
                      <a:pt x="48197" y="13209"/>
                      <a:pt x="48209" y="13212"/>
                    </a:cubicBezTo>
                    <a:cubicBezTo>
                      <a:pt x="48390" y="13275"/>
                      <a:pt x="48574" y="13295"/>
                      <a:pt x="48758" y="13295"/>
                    </a:cubicBezTo>
                    <a:cubicBezTo>
                      <a:pt x="49098" y="13295"/>
                      <a:pt x="49441" y="13226"/>
                      <a:pt x="49778" y="13226"/>
                    </a:cubicBezTo>
                    <a:cubicBezTo>
                      <a:pt x="49846" y="13226"/>
                      <a:pt x="49915" y="13229"/>
                      <a:pt x="49983" y="13236"/>
                    </a:cubicBezTo>
                    <a:cubicBezTo>
                      <a:pt x="50026" y="13239"/>
                      <a:pt x="50070" y="13241"/>
                      <a:pt x="50112" y="13241"/>
                    </a:cubicBezTo>
                    <a:cubicBezTo>
                      <a:pt x="50431" y="13241"/>
                      <a:pt x="50741" y="13160"/>
                      <a:pt x="51061" y="13160"/>
                    </a:cubicBezTo>
                    <a:cubicBezTo>
                      <a:pt x="51161" y="13160"/>
                      <a:pt x="51262" y="13168"/>
                      <a:pt x="51364" y="13188"/>
                    </a:cubicBezTo>
                    <a:cubicBezTo>
                      <a:pt x="51389" y="13193"/>
                      <a:pt x="51414" y="13195"/>
                      <a:pt x="51440" y="13195"/>
                    </a:cubicBezTo>
                    <a:cubicBezTo>
                      <a:pt x="51583" y="13195"/>
                      <a:pt x="51734" y="13128"/>
                      <a:pt x="51888" y="13128"/>
                    </a:cubicBezTo>
                    <a:cubicBezTo>
                      <a:pt x="51967" y="13128"/>
                      <a:pt x="52047" y="13146"/>
                      <a:pt x="52126" y="13200"/>
                    </a:cubicBezTo>
                    <a:cubicBezTo>
                      <a:pt x="52148" y="13080"/>
                      <a:pt x="52197" y="13048"/>
                      <a:pt x="52258" y="13048"/>
                    </a:cubicBezTo>
                    <a:close/>
                    <a:moveTo>
                      <a:pt x="32985" y="1"/>
                    </a:moveTo>
                    <a:cubicBezTo>
                      <a:pt x="32812" y="1"/>
                      <a:pt x="32639" y="16"/>
                      <a:pt x="32469" y="32"/>
                    </a:cubicBezTo>
                    <a:cubicBezTo>
                      <a:pt x="31612" y="127"/>
                      <a:pt x="27778" y="56"/>
                      <a:pt x="26933" y="127"/>
                    </a:cubicBezTo>
                    <a:cubicBezTo>
                      <a:pt x="26908" y="128"/>
                      <a:pt x="26883" y="129"/>
                      <a:pt x="26859" y="129"/>
                    </a:cubicBezTo>
                    <a:cubicBezTo>
                      <a:pt x="26804" y="129"/>
                      <a:pt x="26749" y="127"/>
                      <a:pt x="26695" y="127"/>
                    </a:cubicBezTo>
                    <a:cubicBezTo>
                      <a:pt x="26551" y="127"/>
                      <a:pt x="26413" y="142"/>
                      <a:pt x="26290" y="258"/>
                    </a:cubicBezTo>
                    <a:cubicBezTo>
                      <a:pt x="26256" y="291"/>
                      <a:pt x="26219" y="325"/>
                      <a:pt x="26185" y="325"/>
                    </a:cubicBezTo>
                    <a:cubicBezTo>
                      <a:pt x="26158" y="325"/>
                      <a:pt x="26132" y="304"/>
                      <a:pt x="26111" y="246"/>
                    </a:cubicBezTo>
                    <a:cubicBezTo>
                      <a:pt x="26075" y="139"/>
                      <a:pt x="26016" y="109"/>
                      <a:pt x="25950" y="109"/>
                    </a:cubicBezTo>
                    <a:cubicBezTo>
                      <a:pt x="25885" y="109"/>
                      <a:pt x="25814" y="139"/>
                      <a:pt x="25754" y="151"/>
                    </a:cubicBezTo>
                    <a:cubicBezTo>
                      <a:pt x="25266" y="246"/>
                      <a:pt x="14348" y="270"/>
                      <a:pt x="13860" y="341"/>
                    </a:cubicBezTo>
                    <a:cubicBezTo>
                      <a:pt x="13276" y="413"/>
                      <a:pt x="12681" y="437"/>
                      <a:pt x="12086" y="556"/>
                    </a:cubicBezTo>
                    <a:cubicBezTo>
                      <a:pt x="11688" y="624"/>
                      <a:pt x="11270" y="735"/>
                      <a:pt x="10860" y="735"/>
                    </a:cubicBezTo>
                    <a:cubicBezTo>
                      <a:pt x="10840" y="735"/>
                      <a:pt x="10820" y="735"/>
                      <a:pt x="10800" y="734"/>
                    </a:cubicBezTo>
                    <a:cubicBezTo>
                      <a:pt x="10334" y="734"/>
                      <a:pt x="9908" y="931"/>
                      <a:pt x="9441" y="931"/>
                    </a:cubicBezTo>
                    <a:cubicBezTo>
                      <a:pt x="9394" y="931"/>
                      <a:pt x="9347" y="929"/>
                      <a:pt x="9300" y="925"/>
                    </a:cubicBezTo>
                    <a:cubicBezTo>
                      <a:pt x="9265" y="922"/>
                      <a:pt x="9230" y="921"/>
                      <a:pt x="9195" y="921"/>
                    </a:cubicBezTo>
                    <a:cubicBezTo>
                      <a:pt x="8800" y="921"/>
                      <a:pt x="8395" y="1092"/>
                      <a:pt x="7990" y="1103"/>
                    </a:cubicBezTo>
                    <a:cubicBezTo>
                      <a:pt x="7787" y="1103"/>
                      <a:pt x="7740" y="1294"/>
                      <a:pt x="7514" y="1294"/>
                    </a:cubicBezTo>
                    <a:cubicBezTo>
                      <a:pt x="6835" y="1318"/>
                      <a:pt x="6061" y="1234"/>
                      <a:pt x="5525" y="1865"/>
                    </a:cubicBezTo>
                    <a:cubicBezTo>
                      <a:pt x="5518" y="1879"/>
                      <a:pt x="5495" y="1885"/>
                      <a:pt x="5470" y="1885"/>
                    </a:cubicBezTo>
                    <a:cubicBezTo>
                      <a:pt x="5452" y="1885"/>
                      <a:pt x="5433" y="1882"/>
                      <a:pt x="5418" y="1877"/>
                    </a:cubicBezTo>
                    <a:cubicBezTo>
                      <a:pt x="5311" y="1846"/>
                      <a:pt x="5210" y="1833"/>
                      <a:pt x="5114" y="1833"/>
                    </a:cubicBezTo>
                    <a:cubicBezTo>
                      <a:pt x="4655" y="1833"/>
                      <a:pt x="4308" y="2149"/>
                      <a:pt x="3954" y="2425"/>
                    </a:cubicBezTo>
                    <a:cubicBezTo>
                      <a:pt x="3549" y="2735"/>
                      <a:pt x="3227" y="3151"/>
                      <a:pt x="2846" y="3473"/>
                    </a:cubicBezTo>
                    <a:cubicBezTo>
                      <a:pt x="2418" y="3830"/>
                      <a:pt x="1977" y="4139"/>
                      <a:pt x="1668" y="4604"/>
                    </a:cubicBezTo>
                    <a:cubicBezTo>
                      <a:pt x="1608" y="4699"/>
                      <a:pt x="1418" y="4782"/>
                      <a:pt x="1430" y="4842"/>
                    </a:cubicBezTo>
                    <a:cubicBezTo>
                      <a:pt x="1501" y="5211"/>
                      <a:pt x="1263" y="5485"/>
                      <a:pt x="1132" y="5783"/>
                    </a:cubicBezTo>
                    <a:cubicBezTo>
                      <a:pt x="882" y="6390"/>
                      <a:pt x="1037" y="7068"/>
                      <a:pt x="787" y="7699"/>
                    </a:cubicBezTo>
                    <a:cubicBezTo>
                      <a:pt x="751" y="7795"/>
                      <a:pt x="608" y="8069"/>
                      <a:pt x="679" y="8116"/>
                    </a:cubicBezTo>
                    <a:cubicBezTo>
                      <a:pt x="918" y="8235"/>
                      <a:pt x="775" y="8390"/>
                      <a:pt x="763" y="8521"/>
                    </a:cubicBezTo>
                    <a:cubicBezTo>
                      <a:pt x="739" y="8831"/>
                      <a:pt x="632" y="9140"/>
                      <a:pt x="668" y="9438"/>
                    </a:cubicBezTo>
                    <a:cubicBezTo>
                      <a:pt x="703" y="9688"/>
                      <a:pt x="668" y="9914"/>
                      <a:pt x="656" y="10152"/>
                    </a:cubicBezTo>
                    <a:cubicBezTo>
                      <a:pt x="644" y="10331"/>
                      <a:pt x="798" y="10521"/>
                      <a:pt x="608" y="10688"/>
                    </a:cubicBezTo>
                    <a:cubicBezTo>
                      <a:pt x="941" y="10938"/>
                      <a:pt x="739" y="11247"/>
                      <a:pt x="668" y="11509"/>
                    </a:cubicBezTo>
                    <a:cubicBezTo>
                      <a:pt x="584" y="11819"/>
                      <a:pt x="679" y="12129"/>
                      <a:pt x="668" y="12426"/>
                    </a:cubicBezTo>
                    <a:cubicBezTo>
                      <a:pt x="644" y="12950"/>
                      <a:pt x="656" y="13498"/>
                      <a:pt x="668" y="14022"/>
                    </a:cubicBezTo>
                    <a:cubicBezTo>
                      <a:pt x="668" y="14212"/>
                      <a:pt x="453" y="14319"/>
                      <a:pt x="537" y="14486"/>
                    </a:cubicBezTo>
                    <a:cubicBezTo>
                      <a:pt x="715" y="14843"/>
                      <a:pt x="560" y="15200"/>
                      <a:pt x="513" y="15534"/>
                    </a:cubicBezTo>
                    <a:cubicBezTo>
                      <a:pt x="465" y="15903"/>
                      <a:pt x="394" y="16248"/>
                      <a:pt x="429" y="16629"/>
                    </a:cubicBezTo>
                    <a:cubicBezTo>
                      <a:pt x="453" y="16891"/>
                      <a:pt x="441" y="17177"/>
                      <a:pt x="441" y="17439"/>
                    </a:cubicBezTo>
                    <a:cubicBezTo>
                      <a:pt x="429" y="17820"/>
                      <a:pt x="310" y="18177"/>
                      <a:pt x="298" y="18570"/>
                    </a:cubicBezTo>
                    <a:cubicBezTo>
                      <a:pt x="263" y="19296"/>
                      <a:pt x="215" y="20022"/>
                      <a:pt x="203" y="20749"/>
                    </a:cubicBezTo>
                    <a:cubicBezTo>
                      <a:pt x="191" y="21606"/>
                      <a:pt x="144" y="22463"/>
                      <a:pt x="132" y="23320"/>
                    </a:cubicBezTo>
                    <a:cubicBezTo>
                      <a:pt x="120" y="24249"/>
                      <a:pt x="108" y="25190"/>
                      <a:pt x="179" y="26106"/>
                    </a:cubicBezTo>
                    <a:cubicBezTo>
                      <a:pt x="203" y="26368"/>
                      <a:pt x="84" y="26559"/>
                      <a:pt x="96" y="26797"/>
                    </a:cubicBezTo>
                    <a:cubicBezTo>
                      <a:pt x="144" y="27630"/>
                      <a:pt x="60" y="28476"/>
                      <a:pt x="108" y="29309"/>
                    </a:cubicBezTo>
                    <a:cubicBezTo>
                      <a:pt x="132" y="29869"/>
                      <a:pt x="1" y="30428"/>
                      <a:pt x="144" y="31000"/>
                    </a:cubicBezTo>
                    <a:cubicBezTo>
                      <a:pt x="227" y="31357"/>
                      <a:pt x="298" y="31738"/>
                      <a:pt x="298" y="32095"/>
                    </a:cubicBezTo>
                    <a:cubicBezTo>
                      <a:pt x="310" y="32762"/>
                      <a:pt x="358" y="33429"/>
                      <a:pt x="406" y="34084"/>
                    </a:cubicBezTo>
                    <a:cubicBezTo>
                      <a:pt x="465" y="34750"/>
                      <a:pt x="453" y="35417"/>
                      <a:pt x="465" y="36084"/>
                    </a:cubicBezTo>
                    <a:cubicBezTo>
                      <a:pt x="477" y="36512"/>
                      <a:pt x="572" y="36965"/>
                      <a:pt x="525" y="37405"/>
                    </a:cubicBezTo>
                    <a:cubicBezTo>
                      <a:pt x="501" y="37632"/>
                      <a:pt x="429" y="37917"/>
                      <a:pt x="513" y="38132"/>
                    </a:cubicBezTo>
                    <a:cubicBezTo>
                      <a:pt x="608" y="38358"/>
                      <a:pt x="596" y="38584"/>
                      <a:pt x="608" y="38798"/>
                    </a:cubicBezTo>
                    <a:cubicBezTo>
                      <a:pt x="620" y="39239"/>
                      <a:pt x="560" y="39691"/>
                      <a:pt x="560" y="40120"/>
                    </a:cubicBezTo>
                    <a:cubicBezTo>
                      <a:pt x="572" y="40739"/>
                      <a:pt x="572" y="41370"/>
                      <a:pt x="596" y="41989"/>
                    </a:cubicBezTo>
                    <a:cubicBezTo>
                      <a:pt x="596" y="42204"/>
                      <a:pt x="441" y="42430"/>
                      <a:pt x="465" y="42632"/>
                    </a:cubicBezTo>
                    <a:cubicBezTo>
                      <a:pt x="525" y="43049"/>
                      <a:pt x="441" y="43454"/>
                      <a:pt x="441" y="43871"/>
                    </a:cubicBezTo>
                    <a:cubicBezTo>
                      <a:pt x="453" y="44311"/>
                      <a:pt x="370" y="44763"/>
                      <a:pt x="394" y="45204"/>
                    </a:cubicBezTo>
                    <a:cubicBezTo>
                      <a:pt x="417" y="45621"/>
                      <a:pt x="382" y="46049"/>
                      <a:pt x="358" y="46454"/>
                    </a:cubicBezTo>
                    <a:cubicBezTo>
                      <a:pt x="322" y="46871"/>
                      <a:pt x="358" y="47288"/>
                      <a:pt x="334" y="47704"/>
                    </a:cubicBezTo>
                    <a:cubicBezTo>
                      <a:pt x="275" y="48526"/>
                      <a:pt x="417" y="49371"/>
                      <a:pt x="501" y="50193"/>
                    </a:cubicBezTo>
                    <a:cubicBezTo>
                      <a:pt x="584" y="51062"/>
                      <a:pt x="739" y="51931"/>
                      <a:pt x="965" y="52776"/>
                    </a:cubicBezTo>
                    <a:cubicBezTo>
                      <a:pt x="989" y="52884"/>
                      <a:pt x="1001" y="53003"/>
                      <a:pt x="1060" y="53074"/>
                    </a:cubicBezTo>
                    <a:cubicBezTo>
                      <a:pt x="1358" y="53479"/>
                      <a:pt x="1703" y="53848"/>
                      <a:pt x="2049" y="54205"/>
                    </a:cubicBezTo>
                    <a:cubicBezTo>
                      <a:pt x="2489" y="54658"/>
                      <a:pt x="3037" y="54824"/>
                      <a:pt x="3561" y="55062"/>
                    </a:cubicBezTo>
                    <a:cubicBezTo>
                      <a:pt x="4251" y="55372"/>
                      <a:pt x="4966" y="55658"/>
                      <a:pt x="5763" y="55741"/>
                    </a:cubicBezTo>
                    <a:cubicBezTo>
                      <a:pt x="6061" y="55765"/>
                      <a:pt x="6430" y="55836"/>
                      <a:pt x="6728" y="55991"/>
                    </a:cubicBezTo>
                    <a:cubicBezTo>
                      <a:pt x="7061" y="56170"/>
                      <a:pt x="7418" y="56098"/>
                      <a:pt x="7764" y="56205"/>
                    </a:cubicBezTo>
                    <a:cubicBezTo>
                      <a:pt x="7822" y="56224"/>
                      <a:pt x="7883" y="56229"/>
                      <a:pt x="7945" y="56229"/>
                    </a:cubicBezTo>
                    <a:cubicBezTo>
                      <a:pt x="8019" y="56229"/>
                      <a:pt x="8094" y="56222"/>
                      <a:pt x="8167" y="56222"/>
                    </a:cubicBezTo>
                    <a:cubicBezTo>
                      <a:pt x="8310" y="56222"/>
                      <a:pt x="8445" y="56249"/>
                      <a:pt x="8549" y="56408"/>
                    </a:cubicBezTo>
                    <a:cubicBezTo>
                      <a:pt x="8558" y="56416"/>
                      <a:pt x="8572" y="56425"/>
                      <a:pt x="8584" y="56425"/>
                    </a:cubicBezTo>
                    <a:cubicBezTo>
                      <a:pt x="8589" y="56425"/>
                      <a:pt x="8594" y="56423"/>
                      <a:pt x="8597" y="56420"/>
                    </a:cubicBezTo>
                    <a:cubicBezTo>
                      <a:pt x="8635" y="56409"/>
                      <a:pt x="8672" y="56404"/>
                      <a:pt x="8709" y="56404"/>
                    </a:cubicBezTo>
                    <a:cubicBezTo>
                      <a:pt x="8894" y="56404"/>
                      <a:pt x="9066" y="56519"/>
                      <a:pt x="9269" y="56519"/>
                    </a:cubicBezTo>
                    <a:cubicBezTo>
                      <a:pt x="9291" y="56519"/>
                      <a:pt x="9313" y="56518"/>
                      <a:pt x="9335" y="56515"/>
                    </a:cubicBezTo>
                    <a:cubicBezTo>
                      <a:pt x="9404" y="56502"/>
                      <a:pt x="9503" y="56487"/>
                      <a:pt x="9600" y="56487"/>
                    </a:cubicBezTo>
                    <a:cubicBezTo>
                      <a:pt x="9687" y="56487"/>
                      <a:pt x="9773" y="56499"/>
                      <a:pt x="9835" y="56539"/>
                    </a:cubicBezTo>
                    <a:cubicBezTo>
                      <a:pt x="10300" y="56777"/>
                      <a:pt x="10812" y="56670"/>
                      <a:pt x="11288" y="56741"/>
                    </a:cubicBezTo>
                    <a:cubicBezTo>
                      <a:pt x="11510" y="56778"/>
                      <a:pt x="11741" y="56880"/>
                      <a:pt x="11970" y="56880"/>
                    </a:cubicBezTo>
                    <a:cubicBezTo>
                      <a:pt x="12109" y="56880"/>
                      <a:pt x="12248" y="56842"/>
                      <a:pt x="12383" y="56729"/>
                    </a:cubicBezTo>
                    <a:cubicBezTo>
                      <a:pt x="12383" y="56726"/>
                      <a:pt x="12385" y="56724"/>
                      <a:pt x="12388" y="56724"/>
                    </a:cubicBezTo>
                    <a:cubicBezTo>
                      <a:pt x="12396" y="56724"/>
                      <a:pt x="12411" y="56733"/>
                      <a:pt x="12419" y="56741"/>
                    </a:cubicBezTo>
                    <a:cubicBezTo>
                      <a:pt x="12476" y="56856"/>
                      <a:pt x="12557" y="56878"/>
                      <a:pt x="12647" y="56878"/>
                    </a:cubicBezTo>
                    <a:cubicBezTo>
                      <a:pt x="12707" y="56878"/>
                      <a:pt x="12771" y="56868"/>
                      <a:pt x="12834" y="56868"/>
                    </a:cubicBezTo>
                    <a:cubicBezTo>
                      <a:pt x="12855" y="56868"/>
                      <a:pt x="12875" y="56869"/>
                      <a:pt x="12895" y="56872"/>
                    </a:cubicBezTo>
                    <a:cubicBezTo>
                      <a:pt x="12969" y="56882"/>
                      <a:pt x="13045" y="56885"/>
                      <a:pt x="13121" y="56885"/>
                    </a:cubicBezTo>
                    <a:cubicBezTo>
                      <a:pt x="13196" y="56885"/>
                      <a:pt x="13272" y="56882"/>
                      <a:pt x="13347" y="56882"/>
                    </a:cubicBezTo>
                    <a:cubicBezTo>
                      <a:pt x="13466" y="56882"/>
                      <a:pt x="13583" y="56888"/>
                      <a:pt x="13693" y="56920"/>
                    </a:cubicBezTo>
                    <a:cubicBezTo>
                      <a:pt x="14110" y="57051"/>
                      <a:pt x="24968" y="56979"/>
                      <a:pt x="25385" y="57086"/>
                    </a:cubicBezTo>
                    <a:cubicBezTo>
                      <a:pt x="25616" y="57138"/>
                      <a:pt x="25849" y="57147"/>
                      <a:pt x="26083" y="57147"/>
                    </a:cubicBezTo>
                    <a:cubicBezTo>
                      <a:pt x="26207" y="57147"/>
                      <a:pt x="26331" y="57145"/>
                      <a:pt x="26456" y="57145"/>
                    </a:cubicBezTo>
                    <a:cubicBezTo>
                      <a:pt x="26692" y="57145"/>
                      <a:pt x="26931" y="57154"/>
                      <a:pt x="27171" y="57205"/>
                    </a:cubicBezTo>
                    <a:cubicBezTo>
                      <a:pt x="27325" y="57238"/>
                      <a:pt x="27484" y="57250"/>
                      <a:pt x="27646" y="57250"/>
                    </a:cubicBezTo>
                    <a:cubicBezTo>
                      <a:pt x="27962" y="57250"/>
                      <a:pt x="28289" y="57205"/>
                      <a:pt x="28611" y="57182"/>
                    </a:cubicBezTo>
                    <a:cubicBezTo>
                      <a:pt x="28826" y="57170"/>
                      <a:pt x="29040" y="57086"/>
                      <a:pt x="29231" y="57086"/>
                    </a:cubicBezTo>
                    <a:cubicBezTo>
                      <a:pt x="29297" y="57088"/>
                      <a:pt x="29397" y="57088"/>
                      <a:pt x="29524" y="57088"/>
                    </a:cubicBezTo>
                    <a:cubicBezTo>
                      <a:pt x="30584" y="57088"/>
                      <a:pt x="33513" y="57047"/>
                      <a:pt x="34076" y="57015"/>
                    </a:cubicBezTo>
                    <a:cubicBezTo>
                      <a:pt x="34411" y="56992"/>
                      <a:pt x="34756" y="56906"/>
                      <a:pt x="35101" y="56906"/>
                    </a:cubicBezTo>
                    <a:cubicBezTo>
                      <a:pt x="35296" y="56906"/>
                      <a:pt x="35491" y="56933"/>
                      <a:pt x="35684" y="57015"/>
                    </a:cubicBezTo>
                    <a:cubicBezTo>
                      <a:pt x="35686" y="57016"/>
                      <a:pt x="35688" y="57017"/>
                      <a:pt x="35691" y="57017"/>
                    </a:cubicBezTo>
                    <a:cubicBezTo>
                      <a:pt x="35718" y="57017"/>
                      <a:pt x="35769" y="56964"/>
                      <a:pt x="35791" y="56932"/>
                    </a:cubicBezTo>
                    <a:cubicBezTo>
                      <a:pt x="35847" y="56868"/>
                      <a:pt x="35907" y="56852"/>
                      <a:pt x="35974" y="56852"/>
                    </a:cubicBezTo>
                    <a:cubicBezTo>
                      <a:pt x="36007" y="56852"/>
                      <a:pt x="36041" y="56856"/>
                      <a:pt x="36077" y="56860"/>
                    </a:cubicBezTo>
                    <a:cubicBezTo>
                      <a:pt x="36322" y="56891"/>
                      <a:pt x="38211" y="56913"/>
                      <a:pt x="40331" y="56913"/>
                    </a:cubicBezTo>
                    <a:cubicBezTo>
                      <a:pt x="43157" y="56913"/>
                      <a:pt x="46393" y="56874"/>
                      <a:pt x="46685" y="56765"/>
                    </a:cubicBezTo>
                    <a:cubicBezTo>
                      <a:pt x="47316" y="56539"/>
                      <a:pt x="48007" y="56705"/>
                      <a:pt x="48626" y="56384"/>
                    </a:cubicBezTo>
                    <a:cubicBezTo>
                      <a:pt x="48852" y="56265"/>
                      <a:pt x="49221" y="56253"/>
                      <a:pt x="49531" y="56205"/>
                    </a:cubicBezTo>
                    <a:cubicBezTo>
                      <a:pt x="49781" y="56170"/>
                      <a:pt x="50043" y="56098"/>
                      <a:pt x="50293" y="56074"/>
                    </a:cubicBezTo>
                    <a:cubicBezTo>
                      <a:pt x="50626" y="56051"/>
                      <a:pt x="50924" y="55932"/>
                      <a:pt x="51245" y="55908"/>
                    </a:cubicBezTo>
                    <a:cubicBezTo>
                      <a:pt x="51372" y="55885"/>
                      <a:pt x="51365" y="55729"/>
                      <a:pt x="51472" y="55729"/>
                    </a:cubicBezTo>
                    <a:cubicBezTo>
                      <a:pt x="51475" y="55729"/>
                      <a:pt x="51479" y="55729"/>
                      <a:pt x="51483" y="55729"/>
                    </a:cubicBezTo>
                    <a:cubicBezTo>
                      <a:pt x="51505" y="55730"/>
                      <a:pt x="51527" y="55731"/>
                      <a:pt x="51549" y="55731"/>
                    </a:cubicBezTo>
                    <a:cubicBezTo>
                      <a:pt x="51900" y="55731"/>
                      <a:pt x="52192" y="55554"/>
                      <a:pt x="52495" y="55420"/>
                    </a:cubicBezTo>
                    <a:cubicBezTo>
                      <a:pt x="52817" y="55265"/>
                      <a:pt x="53138" y="55134"/>
                      <a:pt x="53507" y="55122"/>
                    </a:cubicBezTo>
                    <a:cubicBezTo>
                      <a:pt x="53567" y="55122"/>
                      <a:pt x="53627" y="55098"/>
                      <a:pt x="53686" y="55086"/>
                    </a:cubicBezTo>
                    <a:cubicBezTo>
                      <a:pt x="53555" y="55003"/>
                      <a:pt x="53615" y="54931"/>
                      <a:pt x="53710" y="54896"/>
                    </a:cubicBezTo>
                    <a:cubicBezTo>
                      <a:pt x="53793" y="54848"/>
                      <a:pt x="53900" y="54860"/>
                      <a:pt x="53984" y="54824"/>
                    </a:cubicBezTo>
                    <a:cubicBezTo>
                      <a:pt x="54436" y="54610"/>
                      <a:pt x="54853" y="54312"/>
                      <a:pt x="55270" y="54038"/>
                    </a:cubicBezTo>
                    <a:cubicBezTo>
                      <a:pt x="55686" y="53765"/>
                      <a:pt x="55924" y="53348"/>
                      <a:pt x="56198" y="52967"/>
                    </a:cubicBezTo>
                    <a:cubicBezTo>
                      <a:pt x="56627" y="52372"/>
                      <a:pt x="57258" y="51931"/>
                      <a:pt x="57508" y="51205"/>
                    </a:cubicBezTo>
                    <a:cubicBezTo>
                      <a:pt x="57532" y="51110"/>
                      <a:pt x="57615" y="50990"/>
                      <a:pt x="57698" y="50955"/>
                    </a:cubicBezTo>
                    <a:cubicBezTo>
                      <a:pt x="57865" y="50883"/>
                      <a:pt x="57853" y="50669"/>
                      <a:pt x="57829" y="50633"/>
                    </a:cubicBezTo>
                    <a:cubicBezTo>
                      <a:pt x="57687" y="50276"/>
                      <a:pt x="58032" y="49978"/>
                      <a:pt x="57937" y="49633"/>
                    </a:cubicBezTo>
                    <a:cubicBezTo>
                      <a:pt x="57889" y="49466"/>
                      <a:pt x="58044" y="49312"/>
                      <a:pt x="57948" y="49097"/>
                    </a:cubicBezTo>
                    <a:cubicBezTo>
                      <a:pt x="57877" y="48943"/>
                      <a:pt x="58068" y="48764"/>
                      <a:pt x="58103" y="48573"/>
                    </a:cubicBezTo>
                    <a:cubicBezTo>
                      <a:pt x="58258" y="47966"/>
                      <a:pt x="58258" y="47371"/>
                      <a:pt x="58294" y="46764"/>
                    </a:cubicBezTo>
                    <a:cubicBezTo>
                      <a:pt x="58329" y="46180"/>
                      <a:pt x="58318" y="45597"/>
                      <a:pt x="58341" y="45025"/>
                    </a:cubicBezTo>
                    <a:cubicBezTo>
                      <a:pt x="58353" y="44930"/>
                      <a:pt x="58508" y="44859"/>
                      <a:pt x="58460" y="44752"/>
                    </a:cubicBezTo>
                    <a:cubicBezTo>
                      <a:pt x="58353" y="44466"/>
                      <a:pt x="58437" y="44180"/>
                      <a:pt x="58437" y="43906"/>
                    </a:cubicBezTo>
                    <a:cubicBezTo>
                      <a:pt x="58425" y="43347"/>
                      <a:pt x="58437" y="42787"/>
                      <a:pt x="58449" y="42227"/>
                    </a:cubicBezTo>
                    <a:cubicBezTo>
                      <a:pt x="58472" y="41334"/>
                      <a:pt x="58353" y="40453"/>
                      <a:pt x="58413" y="39549"/>
                    </a:cubicBezTo>
                    <a:cubicBezTo>
                      <a:pt x="58460" y="38691"/>
                      <a:pt x="58353" y="37822"/>
                      <a:pt x="58437" y="36953"/>
                    </a:cubicBezTo>
                    <a:cubicBezTo>
                      <a:pt x="58496" y="36346"/>
                      <a:pt x="58377" y="35691"/>
                      <a:pt x="58437" y="35060"/>
                    </a:cubicBezTo>
                    <a:cubicBezTo>
                      <a:pt x="58449" y="35012"/>
                      <a:pt x="58460" y="34941"/>
                      <a:pt x="58425" y="34905"/>
                    </a:cubicBezTo>
                    <a:cubicBezTo>
                      <a:pt x="58210" y="34715"/>
                      <a:pt x="58318" y="34488"/>
                      <a:pt x="58341" y="34262"/>
                    </a:cubicBezTo>
                    <a:cubicBezTo>
                      <a:pt x="58365" y="34096"/>
                      <a:pt x="58449" y="33857"/>
                      <a:pt x="58377" y="33774"/>
                    </a:cubicBezTo>
                    <a:cubicBezTo>
                      <a:pt x="58151" y="33536"/>
                      <a:pt x="58234" y="33214"/>
                      <a:pt x="58270" y="33036"/>
                    </a:cubicBezTo>
                    <a:cubicBezTo>
                      <a:pt x="58341" y="32702"/>
                      <a:pt x="58425" y="32381"/>
                      <a:pt x="58377" y="32036"/>
                    </a:cubicBezTo>
                    <a:cubicBezTo>
                      <a:pt x="58353" y="31845"/>
                      <a:pt x="58270" y="31607"/>
                      <a:pt x="58353" y="31464"/>
                    </a:cubicBezTo>
                    <a:cubicBezTo>
                      <a:pt x="58520" y="31167"/>
                      <a:pt x="58484" y="30905"/>
                      <a:pt x="58401" y="30631"/>
                    </a:cubicBezTo>
                    <a:cubicBezTo>
                      <a:pt x="58329" y="30428"/>
                      <a:pt x="58508" y="30202"/>
                      <a:pt x="58329" y="30012"/>
                    </a:cubicBezTo>
                    <a:cubicBezTo>
                      <a:pt x="58627" y="29881"/>
                      <a:pt x="58413" y="29654"/>
                      <a:pt x="58413" y="29476"/>
                    </a:cubicBezTo>
                    <a:cubicBezTo>
                      <a:pt x="58413" y="29416"/>
                      <a:pt x="58353" y="29333"/>
                      <a:pt x="58377" y="29285"/>
                    </a:cubicBezTo>
                    <a:cubicBezTo>
                      <a:pt x="58675" y="28773"/>
                      <a:pt x="58437" y="28214"/>
                      <a:pt x="58449" y="27690"/>
                    </a:cubicBezTo>
                    <a:cubicBezTo>
                      <a:pt x="58460" y="27511"/>
                      <a:pt x="58627" y="27321"/>
                      <a:pt x="58508" y="27190"/>
                    </a:cubicBezTo>
                    <a:cubicBezTo>
                      <a:pt x="58246" y="26880"/>
                      <a:pt x="58651" y="26559"/>
                      <a:pt x="58449" y="26261"/>
                    </a:cubicBezTo>
                    <a:cubicBezTo>
                      <a:pt x="58722" y="26071"/>
                      <a:pt x="58246" y="25964"/>
                      <a:pt x="58401" y="25809"/>
                    </a:cubicBezTo>
                    <a:cubicBezTo>
                      <a:pt x="58722" y="25475"/>
                      <a:pt x="58234" y="25047"/>
                      <a:pt x="58556" y="24725"/>
                    </a:cubicBezTo>
                    <a:cubicBezTo>
                      <a:pt x="58329" y="24475"/>
                      <a:pt x="58508" y="24190"/>
                      <a:pt x="58484" y="23939"/>
                    </a:cubicBezTo>
                    <a:cubicBezTo>
                      <a:pt x="58460" y="23749"/>
                      <a:pt x="58472" y="23618"/>
                      <a:pt x="58568" y="23475"/>
                    </a:cubicBezTo>
                    <a:cubicBezTo>
                      <a:pt x="58401" y="23392"/>
                      <a:pt x="58460" y="23261"/>
                      <a:pt x="58460" y="23118"/>
                    </a:cubicBezTo>
                    <a:cubicBezTo>
                      <a:pt x="58472" y="22618"/>
                      <a:pt x="58603" y="22106"/>
                      <a:pt x="58449" y="21606"/>
                    </a:cubicBezTo>
                    <a:cubicBezTo>
                      <a:pt x="58353" y="21296"/>
                      <a:pt x="58603" y="20951"/>
                      <a:pt x="58401" y="20641"/>
                    </a:cubicBezTo>
                    <a:cubicBezTo>
                      <a:pt x="58782" y="20320"/>
                      <a:pt x="58258" y="19868"/>
                      <a:pt x="58568" y="19534"/>
                    </a:cubicBezTo>
                    <a:cubicBezTo>
                      <a:pt x="58318" y="19356"/>
                      <a:pt x="58484" y="19058"/>
                      <a:pt x="58520" y="18951"/>
                    </a:cubicBezTo>
                    <a:cubicBezTo>
                      <a:pt x="58663" y="18582"/>
                      <a:pt x="58365" y="18260"/>
                      <a:pt x="58544" y="17879"/>
                    </a:cubicBezTo>
                    <a:cubicBezTo>
                      <a:pt x="58591" y="17772"/>
                      <a:pt x="58734" y="17534"/>
                      <a:pt x="58675" y="17343"/>
                    </a:cubicBezTo>
                    <a:cubicBezTo>
                      <a:pt x="58568" y="17010"/>
                      <a:pt x="58603" y="16677"/>
                      <a:pt x="58603" y="16343"/>
                    </a:cubicBezTo>
                    <a:cubicBezTo>
                      <a:pt x="58615" y="16153"/>
                      <a:pt x="58520" y="15950"/>
                      <a:pt x="58663" y="15760"/>
                    </a:cubicBezTo>
                    <a:cubicBezTo>
                      <a:pt x="58663" y="15759"/>
                      <a:pt x="58662" y="15759"/>
                      <a:pt x="58660" y="15759"/>
                    </a:cubicBezTo>
                    <a:cubicBezTo>
                      <a:pt x="58650" y="15759"/>
                      <a:pt x="58610" y="15772"/>
                      <a:pt x="58571" y="15772"/>
                    </a:cubicBezTo>
                    <a:cubicBezTo>
                      <a:pt x="58520" y="15772"/>
                      <a:pt x="58471" y="15749"/>
                      <a:pt x="58496" y="15641"/>
                    </a:cubicBezTo>
                    <a:cubicBezTo>
                      <a:pt x="58520" y="15534"/>
                      <a:pt x="58520" y="15438"/>
                      <a:pt x="58603" y="15343"/>
                    </a:cubicBezTo>
                    <a:cubicBezTo>
                      <a:pt x="58639" y="15296"/>
                      <a:pt x="58651" y="15212"/>
                      <a:pt x="58627" y="15153"/>
                    </a:cubicBezTo>
                    <a:cubicBezTo>
                      <a:pt x="58449" y="14641"/>
                      <a:pt x="58472" y="14093"/>
                      <a:pt x="58437" y="13569"/>
                    </a:cubicBezTo>
                    <a:cubicBezTo>
                      <a:pt x="58389" y="12867"/>
                      <a:pt x="58389" y="12164"/>
                      <a:pt x="58377" y="11450"/>
                    </a:cubicBezTo>
                    <a:cubicBezTo>
                      <a:pt x="58365" y="11033"/>
                      <a:pt x="58437" y="10581"/>
                      <a:pt x="58389" y="10188"/>
                    </a:cubicBezTo>
                    <a:cubicBezTo>
                      <a:pt x="58294" y="9402"/>
                      <a:pt x="58353" y="8628"/>
                      <a:pt x="58294" y="7842"/>
                    </a:cubicBezTo>
                    <a:cubicBezTo>
                      <a:pt x="58258" y="7497"/>
                      <a:pt x="58306" y="7104"/>
                      <a:pt x="58365" y="6711"/>
                    </a:cubicBezTo>
                    <a:cubicBezTo>
                      <a:pt x="58187" y="6199"/>
                      <a:pt x="58460" y="5628"/>
                      <a:pt x="58199" y="5068"/>
                    </a:cubicBezTo>
                    <a:cubicBezTo>
                      <a:pt x="57996" y="4616"/>
                      <a:pt x="57794" y="4163"/>
                      <a:pt x="57556" y="3735"/>
                    </a:cubicBezTo>
                    <a:cubicBezTo>
                      <a:pt x="57294" y="3258"/>
                      <a:pt x="57044" y="2782"/>
                      <a:pt x="56603" y="2401"/>
                    </a:cubicBezTo>
                    <a:cubicBezTo>
                      <a:pt x="56055" y="1913"/>
                      <a:pt x="55365" y="1711"/>
                      <a:pt x="54746" y="1377"/>
                    </a:cubicBezTo>
                    <a:cubicBezTo>
                      <a:pt x="54628" y="1318"/>
                      <a:pt x="54470" y="1276"/>
                      <a:pt x="54332" y="1276"/>
                    </a:cubicBezTo>
                    <a:cubicBezTo>
                      <a:pt x="54302" y="1276"/>
                      <a:pt x="54273" y="1278"/>
                      <a:pt x="54246" y="1282"/>
                    </a:cubicBezTo>
                    <a:cubicBezTo>
                      <a:pt x="54152" y="1294"/>
                      <a:pt x="54059" y="1299"/>
                      <a:pt x="53967" y="1299"/>
                    </a:cubicBezTo>
                    <a:cubicBezTo>
                      <a:pt x="53408" y="1299"/>
                      <a:pt x="52888" y="1100"/>
                      <a:pt x="52376" y="937"/>
                    </a:cubicBezTo>
                    <a:cubicBezTo>
                      <a:pt x="51864" y="766"/>
                      <a:pt x="51371" y="634"/>
                      <a:pt x="50846" y="634"/>
                    </a:cubicBezTo>
                    <a:cubicBezTo>
                      <a:pt x="50785" y="634"/>
                      <a:pt x="50724" y="635"/>
                      <a:pt x="50662" y="639"/>
                    </a:cubicBezTo>
                    <a:cubicBezTo>
                      <a:pt x="50634" y="639"/>
                      <a:pt x="50608" y="640"/>
                      <a:pt x="50582" y="640"/>
                    </a:cubicBezTo>
                    <a:cubicBezTo>
                      <a:pt x="50531" y="640"/>
                      <a:pt x="50483" y="635"/>
                      <a:pt x="50436" y="603"/>
                    </a:cubicBezTo>
                    <a:cubicBezTo>
                      <a:pt x="50067" y="389"/>
                      <a:pt x="49638" y="484"/>
                      <a:pt x="49245" y="401"/>
                    </a:cubicBezTo>
                    <a:cubicBezTo>
                      <a:pt x="49211" y="394"/>
                      <a:pt x="49177" y="392"/>
                      <a:pt x="49143" y="392"/>
                    </a:cubicBezTo>
                    <a:cubicBezTo>
                      <a:pt x="48939" y="392"/>
                      <a:pt x="48736" y="493"/>
                      <a:pt x="48545" y="493"/>
                    </a:cubicBezTo>
                    <a:cubicBezTo>
                      <a:pt x="48479" y="493"/>
                      <a:pt x="48415" y="481"/>
                      <a:pt x="48352" y="449"/>
                    </a:cubicBezTo>
                    <a:cubicBezTo>
                      <a:pt x="48087" y="308"/>
                      <a:pt x="47798" y="299"/>
                      <a:pt x="47519" y="299"/>
                    </a:cubicBezTo>
                    <a:cubicBezTo>
                      <a:pt x="47482" y="299"/>
                      <a:pt x="47446" y="300"/>
                      <a:pt x="47410" y="300"/>
                    </a:cubicBezTo>
                    <a:cubicBezTo>
                      <a:pt x="47325" y="300"/>
                      <a:pt x="47242" y="299"/>
                      <a:pt x="47161" y="294"/>
                    </a:cubicBezTo>
                    <a:cubicBezTo>
                      <a:pt x="46569" y="248"/>
                      <a:pt x="37801" y="126"/>
                      <a:pt x="36492" y="126"/>
                    </a:cubicBezTo>
                    <a:cubicBezTo>
                      <a:pt x="36433" y="126"/>
                      <a:pt x="36390" y="127"/>
                      <a:pt x="36362" y="127"/>
                    </a:cubicBezTo>
                    <a:cubicBezTo>
                      <a:pt x="36179" y="127"/>
                      <a:pt x="35993" y="128"/>
                      <a:pt x="35807" y="128"/>
                    </a:cubicBezTo>
                    <a:cubicBezTo>
                      <a:pt x="35340" y="128"/>
                      <a:pt x="34869" y="122"/>
                      <a:pt x="34410" y="79"/>
                    </a:cubicBezTo>
                    <a:cubicBezTo>
                      <a:pt x="34391" y="78"/>
                      <a:pt x="34372" y="77"/>
                      <a:pt x="34353" y="77"/>
                    </a:cubicBezTo>
                    <a:cubicBezTo>
                      <a:pt x="34174" y="77"/>
                      <a:pt x="34001" y="146"/>
                      <a:pt x="33838" y="146"/>
                    </a:cubicBezTo>
                    <a:cubicBezTo>
                      <a:pt x="33781" y="146"/>
                      <a:pt x="33726" y="138"/>
                      <a:pt x="33672" y="115"/>
                    </a:cubicBezTo>
                    <a:cubicBezTo>
                      <a:pt x="33442" y="27"/>
                      <a:pt x="33213" y="1"/>
                      <a:pt x="32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82875" tIns="274300" rIns="182875" bIns="91425" anchor="ctr" anchorCtr="0">
                <a:noAutofit/>
              </a:bodyPr>
              <a:lstStyle/>
              <a:p>
                <a:pPr lvl="0" algn="ctr">
                  <a:lnSpc>
                    <a:spcPct val="100000"/>
                  </a:lnSpc>
                </a:pPr>
                <a:endParaRPr lang="en-IN" sz="1200" dirty="0">
                  <a:solidFill>
                    <a:schemeClr val="dk1"/>
                  </a:solidFill>
                  <a:latin typeface="Fira Sans"/>
                </a:endParaRPr>
              </a:p>
              <a:p>
                <a:pPr lvl="0" algn="ctr">
                  <a:lnSpc>
                    <a:spcPct val="100000"/>
                  </a:lnSpc>
                </a:pPr>
                <a:r>
                  <a:rPr lang="en-IN" sz="1200" dirty="0">
                    <a:solidFill>
                      <a:schemeClr val="dk1"/>
                    </a:solidFill>
                    <a:latin typeface="Fira Sans"/>
                  </a:rPr>
                  <a:t>Aiming to add subscription model for users so that users can have more benefit. </a:t>
                </a:r>
                <a:endParaRPr lang="en-US" sz="1200" dirty="0">
                  <a:solidFill>
                    <a:schemeClr val="dk1"/>
                  </a:solidFill>
                  <a:latin typeface="Fira Sans"/>
                </a:endParaRPr>
              </a:p>
            </p:txBody>
          </p:sp>
          <p:sp>
            <p:nvSpPr>
              <p:cNvPr id="2136" name="Google Shape;2136;p38"/>
              <p:cNvSpPr/>
              <p:nvPr/>
            </p:nvSpPr>
            <p:spPr>
              <a:xfrm>
                <a:off x="2948725" y="3107975"/>
                <a:ext cx="1441103" cy="344045"/>
              </a:xfrm>
              <a:custGeom>
                <a:avLst/>
                <a:gdLst/>
                <a:ahLst/>
                <a:cxnLst/>
                <a:rect l="l" t="t" r="r" b="b"/>
                <a:pathLst>
                  <a:path w="56156" h="12306" extrusionOk="0">
                    <a:moveTo>
                      <a:pt x="31685" y="1"/>
                    </a:moveTo>
                    <a:cubicBezTo>
                      <a:pt x="31661" y="1"/>
                      <a:pt x="31634" y="10"/>
                      <a:pt x="31605" y="22"/>
                    </a:cubicBezTo>
                    <a:cubicBezTo>
                      <a:pt x="31262" y="152"/>
                      <a:pt x="29925" y="187"/>
                      <a:pt x="28732" y="187"/>
                    </a:cubicBezTo>
                    <a:cubicBezTo>
                      <a:pt x="27849" y="187"/>
                      <a:pt x="27046" y="168"/>
                      <a:pt x="26783" y="153"/>
                    </a:cubicBezTo>
                    <a:cubicBezTo>
                      <a:pt x="26649" y="153"/>
                      <a:pt x="26498" y="112"/>
                      <a:pt x="26367" y="112"/>
                    </a:cubicBezTo>
                    <a:cubicBezTo>
                      <a:pt x="26310" y="112"/>
                      <a:pt x="26257" y="119"/>
                      <a:pt x="26211" y="141"/>
                    </a:cubicBezTo>
                    <a:cubicBezTo>
                      <a:pt x="26075" y="212"/>
                      <a:pt x="25946" y="235"/>
                      <a:pt x="25819" y="235"/>
                    </a:cubicBezTo>
                    <a:cubicBezTo>
                      <a:pt x="25668" y="235"/>
                      <a:pt x="25521" y="202"/>
                      <a:pt x="25366" y="176"/>
                    </a:cubicBezTo>
                    <a:cubicBezTo>
                      <a:pt x="25272" y="159"/>
                      <a:pt x="25153" y="117"/>
                      <a:pt x="25067" y="117"/>
                    </a:cubicBezTo>
                    <a:cubicBezTo>
                      <a:pt x="25033" y="117"/>
                      <a:pt x="25005" y="124"/>
                      <a:pt x="24985" y="141"/>
                    </a:cubicBezTo>
                    <a:cubicBezTo>
                      <a:pt x="24857" y="247"/>
                      <a:pt x="24723" y="277"/>
                      <a:pt x="24587" y="277"/>
                    </a:cubicBezTo>
                    <a:cubicBezTo>
                      <a:pt x="24405" y="277"/>
                      <a:pt x="24218" y="223"/>
                      <a:pt x="24034" y="223"/>
                    </a:cubicBezTo>
                    <a:cubicBezTo>
                      <a:pt x="23969" y="223"/>
                      <a:pt x="23905" y="230"/>
                      <a:pt x="23842" y="248"/>
                    </a:cubicBezTo>
                    <a:cubicBezTo>
                      <a:pt x="23774" y="268"/>
                      <a:pt x="22535" y="273"/>
                      <a:pt x="20907" y="273"/>
                    </a:cubicBezTo>
                    <a:cubicBezTo>
                      <a:pt x="19047" y="273"/>
                      <a:pt x="16680" y="266"/>
                      <a:pt x="14976" y="266"/>
                    </a:cubicBezTo>
                    <a:cubicBezTo>
                      <a:pt x="13699" y="266"/>
                      <a:pt x="12794" y="270"/>
                      <a:pt x="12757" y="283"/>
                    </a:cubicBezTo>
                    <a:cubicBezTo>
                      <a:pt x="12305" y="474"/>
                      <a:pt x="11840" y="295"/>
                      <a:pt x="11388" y="510"/>
                    </a:cubicBezTo>
                    <a:cubicBezTo>
                      <a:pt x="11242" y="577"/>
                      <a:pt x="11087" y="594"/>
                      <a:pt x="10926" y="594"/>
                    </a:cubicBezTo>
                    <a:cubicBezTo>
                      <a:pt x="10763" y="594"/>
                      <a:pt x="10594" y="576"/>
                      <a:pt x="10427" y="576"/>
                    </a:cubicBezTo>
                    <a:cubicBezTo>
                      <a:pt x="10234" y="576"/>
                      <a:pt x="10043" y="599"/>
                      <a:pt x="9864" y="700"/>
                    </a:cubicBezTo>
                    <a:cubicBezTo>
                      <a:pt x="9755" y="759"/>
                      <a:pt x="9636" y="770"/>
                      <a:pt x="9514" y="770"/>
                    </a:cubicBezTo>
                    <a:cubicBezTo>
                      <a:pt x="9437" y="770"/>
                      <a:pt x="9359" y="765"/>
                      <a:pt x="9281" y="765"/>
                    </a:cubicBezTo>
                    <a:cubicBezTo>
                      <a:pt x="9107" y="765"/>
                      <a:pt x="8937" y="788"/>
                      <a:pt x="8792" y="938"/>
                    </a:cubicBezTo>
                    <a:cubicBezTo>
                      <a:pt x="8788" y="946"/>
                      <a:pt x="8780" y="949"/>
                      <a:pt x="8770" y="949"/>
                    </a:cubicBezTo>
                    <a:cubicBezTo>
                      <a:pt x="8746" y="949"/>
                      <a:pt x="8710" y="935"/>
                      <a:pt x="8685" y="926"/>
                    </a:cubicBezTo>
                    <a:cubicBezTo>
                      <a:pt x="8647" y="920"/>
                      <a:pt x="8608" y="917"/>
                      <a:pt x="8570" y="917"/>
                    </a:cubicBezTo>
                    <a:cubicBezTo>
                      <a:pt x="8321" y="917"/>
                      <a:pt x="8069" y="1039"/>
                      <a:pt x="7819" y="1039"/>
                    </a:cubicBezTo>
                    <a:cubicBezTo>
                      <a:pt x="7698" y="1039"/>
                      <a:pt x="7578" y="1011"/>
                      <a:pt x="7459" y="926"/>
                    </a:cubicBezTo>
                    <a:cubicBezTo>
                      <a:pt x="7457" y="925"/>
                      <a:pt x="7456" y="925"/>
                      <a:pt x="7453" y="925"/>
                    </a:cubicBezTo>
                    <a:cubicBezTo>
                      <a:pt x="7435" y="925"/>
                      <a:pt x="7386" y="966"/>
                      <a:pt x="7375" y="998"/>
                    </a:cubicBezTo>
                    <a:cubicBezTo>
                      <a:pt x="7314" y="1120"/>
                      <a:pt x="7244" y="1129"/>
                      <a:pt x="7128" y="1129"/>
                    </a:cubicBezTo>
                    <a:cubicBezTo>
                      <a:pt x="7109" y="1129"/>
                      <a:pt x="7088" y="1129"/>
                      <a:pt x="7066" y="1129"/>
                    </a:cubicBezTo>
                    <a:cubicBezTo>
                      <a:pt x="7040" y="1128"/>
                      <a:pt x="7015" y="1128"/>
                      <a:pt x="6990" y="1128"/>
                    </a:cubicBezTo>
                    <a:cubicBezTo>
                      <a:pt x="6305" y="1128"/>
                      <a:pt x="5671" y="1429"/>
                      <a:pt x="4982" y="1486"/>
                    </a:cubicBezTo>
                    <a:cubicBezTo>
                      <a:pt x="4482" y="1534"/>
                      <a:pt x="3958" y="1665"/>
                      <a:pt x="3506" y="1950"/>
                    </a:cubicBezTo>
                    <a:cubicBezTo>
                      <a:pt x="3208" y="2141"/>
                      <a:pt x="2839" y="2188"/>
                      <a:pt x="2565" y="2427"/>
                    </a:cubicBezTo>
                    <a:cubicBezTo>
                      <a:pt x="2160" y="2796"/>
                      <a:pt x="1756" y="3153"/>
                      <a:pt x="1351" y="3510"/>
                    </a:cubicBezTo>
                    <a:cubicBezTo>
                      <a:pt x="970" y="3832"/>
                      <a:pt x="565" y="4177"/>
                      <a:pt x="482" y="4689"/>
                    </a:cubicBezTo>
                    <a:cubicBezTo>
                      <a:pt x="386" y="5236"/>
                      <a:pt x="398" y="5784"/>
                      <a:pt x="232" y="6344"/>
                    </a:cubicBezTo>
                    <a:cubicBezTo>
                      <a:pt x="17" y="7058"/>
                      <a:pt x="113" y="7832"/>
                      <a:pt x="77" y="8582"/>
                    </a:cubicBezTo>
                    <a:cubicBezTo>
                      <a:pt x="41" y="9701"/>
                      <a:pt x="136" y="10820"/>
                      <a:pt x="29" y="11940"/>
                    </a:cubicBezTo>
                    <a:cubicBezTo>
                      <a:pt x="0" y="12181"/>
                      <a:pt x="97" y="12305"/>
                      <a:pt x="268" y="12305"/>
                    </a:cubicBezTo>
                    <a:cubicBezTo>
                      <a:pt x="307" y="12305"/>
                      <a:pt x="351" y="12298"/>
                      <a:pt x="398" y="12285"/>
                    </a:cubicBezTo>
                    <a:cubicBezTo>
                      <a:pt x="810" y="12180"/>
                      <a:pt x="1222" y="12161"/>
                      <a:pt x="1634" y="12161"/>
                    </a:cubicBezTo>
                    <a:cubicBezTo>
                      <a:pt x="1864" y="12161"/>
                      <a:pt x="2094" y="12167"/>
                      <a:pt x="2324" y="12167"/>
                    </a:cubicBezTo>
                    <a:cubicBezTo>
                      <a:pt x="2384" y="12167"/>
                      <a:pt x="2445" y="12167"/>
                      <a:pt x="2506" y="12166"/>
                    </a:cubicBezTo>
                    <a:cubicBezTo>
                      <a:pt x="2732" y="12163"/>
                      <a:pt x="2959" y="12161"/>
                      <a:pt x="3185" y="12161"/>
                    </a:cubicBezTo>
                    <a:cubicBezTo>
                      <a:pt x="3804" y="12161"/>
                      <a:pt x="4423" y="12172"/>
                      <a:pt x="5042" y="12190"/>
                    </a:cubicBezTo>
                    <a:cubicBezTo>
                      <a:pt x="5137" y="12192"/>
                      <a:pt x="5232" y="12193"/>
                      <a:pt x="5327" y="12193"/>
                    </a:cubicBezTo>
                    <a:cubicBezTo>
                      <a:pt x="5728" y="12193"/>
                      <a:pt x="6123" y="12176"/>
                      <a:pt x="6518" y="12166"/>
                    </a:cubicBezTo>
                    <a:cubicBezTo>
                      <a:pt x="6576" y="12164"/>
                      <a:pt x="6635" y="12164"/>
                      <a:pt x="6694" y="12164"/>
                    </a:cubicBezTo>
                    <a:cubicBezTo>
                      <a:pt x="6871" y="12164"/>
                      <a:pt x="7051" y="12169"/>
                      <a:pt x="7229" y="12169"/>
                    </a:cubicBezTo>
                    <a:cubicBezTo>
                      <a:pt x="7468" y="12169"/>
                      <a:pt x="7703" y="12160"/>
                      <a:pt x="7923" y="12118"/>
                    </a:cubicBezTo>
                    <a:cubicBezTo>
                      <a:pt x="8064" y="12094"/>
                      <a:pt x="8205" y="12086"/>
                      <a:pt x="8344" y="12086"/>
                    </a:cubicBezTo>
                    <a:cubicBezTo>
                      <a:pt x="8637" y="12086"/>
                      <a:pt x="8926" y="12122"/>
                      <a:pt x="9215" y="12122"/>
                    </a:cubicBezTo>
                    <a:cubicBezTo>
                      <a:pt x="9264" y="12122"/>
                      <a:pt x="9314" y="12121"/>
                      <a:pt x="9364" y="12118"/>
                    </a:cubicBezTo>
                    <a:cubicBezTo>
                      <a:pt x="9388" y="12117"/>
                      <a:pt x="9413" y="12117"/>
                      <a:pt x="9438" y="12117"/>
                    </a:cubicBezTo>
                    <a:cubicBezTo>
                      <a:pt x="9665" y="12117"/>
                      <a:pt x="9907" y="12148"/>
                      <a:pt x="10132" y="12148"/>
                    </a:cubicBezTo>
                    <a:cubicBezTo>
                      <a:pt x="10242" y="12148"/>
                      <a:pt x="10349" y="12140"/>
                      <a:pt x="10447" y="12118"/>
                    </a:cubicBezTo>
                    <a:cubicBezTo>
                      <a:pt x="10995" y="12011"/>
                      <a:pt x="11543" y="12059"/>
                      <a:pt x="12078" y="12035"/>
                    </a:cubicBezTo>
                    <a:cubicBezTo>
                      <a:pt x="12673" y="12014"/>
                      <a:pt x="21563" y="11974"/>
                      <a:pt x="23952" y="11974"/>
                    </a:cubicBezTo>
                    <a:cubicBezTo>
                      <a:pt x="24242" y="11974"/>
                      <a:pt x="24436" y="11974"/>
                      <a:pt x="24508" y="11975"/>
                    </a:cubicBezTo>
                    <a:cubicBezTo>
                      <a:pt x="24530" y="11976"/>
                      <a:pt x="24551" y="11976"/>
                      <a:pt x="24573" y="11976"/>
                    </a:cubicBezTo>
                    <a:cubicBezTo>
                      <a:pt x="24960" y="11976"/>
                      <a:pt x="25376" y="11880"/>
                      <a:pt x="25782" y="11880"/>
                    </a:cubicBezTo>
                    <a:cubicBezTo>
                      <a:pt x="30447" y="11869"/>
                      <a:pt x="35090" y="11543"/>
                      <a:pt x="34826" y="11543"/>
                    </a:cubicBezTo>
                    <a:cubicBezTo>
                      <a:pt x="34809" y="11543"/>
                      <a:pt x="34771" y="11544"/>
                      <a:pt x="34712" y="11547"/>
                    </a:cubicBezTo>
                    <a:cubicBezTo>
                      <a:pt x="35581" y="11499"/>
                      <a:pt x="45380" y="11416"/>
                      <a:pt x="46261" y="11356"/>
                    </a:cubicBezTo>
                    <a:cubicBezTo>
                      <a:pt x="47071" y="11285"/>
                      <a:pt x="47880" y="11285"/>
                      <a:pt x="48678" y="11201"/>
                    </a:cubicBezTo>
                    <a:cubicBezTo>
                      <a:pt x="49250" y="11142"/>
                      <a:pt x="49821" y="11154"/>
                      <a:pt x="50393" y="11082"/>
                    </a:cubicBezTo>
                    <a:cubicBezTo>
                      <a:pt x="50655" y="11051"/>
                      <a:pt x="50932" y="11035"/>
                      <a:pt x="51208" y="11035"/>
                    </a:cubicBezTo>
                    <a:cubicBezTo>
                      <a:pt x="51346" y="11035"/>
                      <a:pt x="51484" y="11039"/>
                      <a:pt x="51619" y="11047"/>
                    </a:cubicBezTo>
                    <a:cubicBezTo>
                      <a:pt x="51641" y="11047"/>
                      <a:pt x="51662" y="11048"/>
                      <a:pt x="51685" y="11048"/>
                    </a:cubicBezTo>
                    <a:cubicBezTo>
                      <a:pt x="51884" y="11048"/>
                      <a:pt x="52099" y="11024"/>
                      <a:pt x="52299" y="11024"/>
                    </a:cubicBezTo>
                    <a:cubicBezTo>
                      <a:pt x="52479" y="11024"/>
                      <a:pt x="52646" y="11043"/>
                      <a:pt x="52774" y="11118"/>
                    </a:cubicBezTo>
                    <a:cubicBezTo>
                      <a:pt x="52963" y="11223"/>
                      <a:pt x="53153" y="11247"/>
                      <a:pt x="53340" y="11247"/>
                    </a:cubicBezTo>
                    <a:cubicBezTo>
                      <a:pt x="53495" y="11247"/>
                      <a:pt x="53649" y="11231"/>
                      <a:pt x="53800" y="11231"/>
                    </a:cubicBezTo>
                    <a:cubicBezTo>
                      <a:pt x="53880" y="11231"/>
                      <a:pt x="53958" y="11235"/>
                      <a:pt x="54036" y="11249"/>
                    </a:cubicBezTo>
                    <a:cubicBezTo>
                      <a:pt x="54147" y="11270"/>
                      <a:pt x="54266" y="11279"/>
                      <a:pt x="54390" y="11279"/>
                    </a:cubicBezTo>
                    <a:cubicBezTo>
                      <a:pt x="54755" y="11279"/>
                      <a:pt x="55162" y="11201"/>
                      <a:pt x="55536" y="11130"/>
                    </a:cubicBezTo>
                    <a:cubicBezTo>
                      <a:pt x="55631" y="11118"/>
                      <a:pt x="55822" y="11142"/>
                      <a:pt x="55798" y="10963"/>
                    </a:cubicBezTo>
                    <a:cubicBezTo>
                      <a:pt x="55774" y="10761"/>
                      <a:pt x="55881" y="10559"/>
                      <a:pt x="55846" y="10368"/>
                    </a:cubicBezTo>
                    <a:cubicBezTo>
                      <a:pt x="55679" y="9737"/>
                      <a:pt x="55929" y="9094"/>
                      <a:pt x="55786" y="8451"/>
                    </a:cubicBezTo>
                    <a:cubicBezTo>
                      <a:pt x="55703" y="8094"/>
                      <a:pt x="55881" y="7689"/>
                      <a:pt x="55810" y="7356"/>
                    </a:cubicBezTo>
                    <a:cubicBezTo>
                      <a:pt x="55679" y="6713"/>
                      <a:pt x="56155" y="6106"/>
                      <a:pt x="55917" y="5701"/>
                    </a:cubicBezTo>
                    <a:cubicBezTo>
                      <a:pt x="55762" y="4855"/>
                      <a:pt x="55846" y="4201"/>
                      <a:pt x="55381" y="3677"/>
                    </a:cubicBezTo>
                    <a:cubicBezTo>
                      <a:pt x="55334" y="3617"/>
                      <a:pt x="55274" y="3546"/>
                      <a:pt x="55262" y="3474"/>
                    </a:cubicBezTo>
                    <a:cubicBezTo>
                      <a:pt x="55215" y="3022"/>
                      <a:pt x="54941" y="2712"/>
                      <a:pt x="54667" y="2391"/>
                    </a:cubicBezTo>
                    <a:cubicBezTo>
                      <a:pt x="54346" y="2010"/>
                      <a:pt x="53893" y="1819"/>
                      <a:pt x="53488" y="1593"/>
                    </a:cubicBezTo>
                    <a:cubicBezTo>
                      <a:pt x="53344" y="1516"/>
                      <a:pt x="53136" y="1392"/>
                      <a:pt x="52873" y="1392"/>
                    </a:cubicBezTo>
                    <a:cubicBezTo>
                      <a:pt x="52811" y="1392"/>
                      <a:pt x="52746" y="1399"/>
                      <a:pt x="52679" y="1415"/>
                    </a:cubicBezTo>
                    <a:cubicBezTo>
                      <a:pt x="52572" y="1439"/>
                      <a:pt x="52448" y="1455"/>
                      <a:pt x="52319" y="1455"/>
                    </a:cubicBezTo>
                    <a:cubicBezTo>
                      <a:pt x="52073" y="1455"/>
                      <a:pt x="51811" y="1396"/>
                      <a:pt x="51631" y="1224"/>
                    </a:cubicBezTo>
                    <a:cubicBezTo>
                      <a:pt x="51440" y="1063"/>
                      <a:pt x="51274" y="1004"/>
                      <a:pt x="51076" y="1004"/>
                    </a:cubicBezTo>
                    <a:cubicBezTo>
                      <a:pt x="51040" y="1004"/>
                      <a:pt x="51003" y="1006"/>
                      <a:pt x="50964" y="1010"/>
                    </a:cubicBezTo>
                    <a:cubicBezTo>
                      <a:pt x="50954" y="1011"/>
                      <a:pt x="50944" y="1011"/>
                      <a:pt x="50934" y="1011"/>
                    </a:cubicBezTo>
                    <a:cubicBezTo>
                      <a:pt x="50815" y="1011"/>
                      <a:pt x="50706" y="949"/>
                      <a:pt x="50607" y="938"/>
                    </a:cubicBezTo>
                    <a:cubicBezTo>
                      <a:pt x="50265" y="900"/>
                      <a:pt x="49946" y="688"/>
                      <a:pt x="49596" y="688"/>
                    </a:cubicBezTo>
                    <a:cubicBezTo>
                      <a:pt x="49507" y="688"/>
                      <a:pt x="49415" y="702"/>
                      <a:pt x="49321" y="736"/>
                    </a:cubicBezTo>
                    <a:cubicBezTo>
                      <a:pt x="49265" y="755"/>
                      <a:pt x="49209" y="773"/>
                      <a:pt x="49158" y="773"/>
                    </a:cubicBezTo>
                    <a:cubicBezTo>
                      <a:pt x="49112" y="773"/>
                      <a:pt x="49069" y="758"/>
                      <a:pt x="49035" y="712"/>
                    </a:cubicBezTo>
                    <a:cubicBezTo>
                      <a:pt x="48945" y="597"/>
                      <a:pt x="48837" y="573"/>
                      <a:pt x="48720" y="573"/>
                    </a:cubicBezTo>
                    <a:cubicBezTo>
                      <a:pt x="48668" y="573"/>
                      <a:pt x="48614" y="577"/>
                      <a:pt x="48559" y="581"/>
                    </a:cubicBezTo>
                    <a:cubicBezTo>
                      <a:pt x="48548" y="582"/>
                      <a:pt x="48537" y="582"/>
                      <a:pt x="48525" y="582"/>
                    </a:cubicBezTo>
                    <a:cubicBezTo>
                      <a:pt x="48313" y="582"/>
                      <a:pt x="48106" y="441"/>
                      <a:pt x="47892" y="441"/>
                    </a:cubicBezTo>
                    <a:cubicBezTo>
                      <a:pt x="47795" y="441"/>
                      <a:pt x="47696" y="471"/>
                      <a:pt x="47595" y="557"/>
                    </a:cubicBezTo>
                    <a:cubicBezTo>
                      <a:pt x="47591" y="561"/>
                      <a:pt x="47584" y="562"/>
                      <a:pt x="47575" y="562"/>
                    </a:cubicBezTo>
                    <a:cubicBezTo>
                      <a:pt x="47549" y="562"/>
                      <a:pt x="47508" y="551"/>
                      <a:pt x="47499" y="534"/>
                    </a:cubicBezTo>
                    <a:cubicBezTo>
                      <a:pt x="47470" y="429"/>
                      <a:pt x="47408" y="401"/>
                      <a:pt x="47341" y="401"/>
                    </a:cubicBezTo>
                    <a:cubicBezTo>
                      <a:pt x="47271" y="401"/>
                      <a:pt x="47197" y="432"/>
                      <a:pt x="47154" y="438"/>
                    </a:cubicBezTo>
                    <a:cubicBezTo>
                      <a:pt x="46937" y="452"/>
                      <a:pt x="46719" y="466"/>
                      <a:pt x="46502" y="466"/>
                    </a:cubicBezTo>
                    <a:cubicBezTo>
                      <a:pt x="46159" y="466"/>
                      <a:pt x="45820" y="431"/>
                      <a:pt x="45499" y="307"/>
                    </a:cubicBezTo>
                    <a:cubicBezTo>
                      <a:pt x="45259" y="225"/>
                      <a:pt x="42493" y="213"/>
                      <a:pt x="39888" y="213"/>
                    </a:cubicBezTo>
                    <a:cubicBezTo>
                      <a:pt x="38859" y="213"/>
                      <a:pt x="37855" y="215"/>
                      <a:pt x="37041" y="215"/>
                    </a:cubicBezTo>
                    <a:cubicBezTo>
                      <a:pt x="36039" y="215"/>
                      <a:pt x="35326" y="212"/>
                      <a:pt x="35212" y="200"/>
                    </a:cubicBezTo>
                    <a:cubicBezTo>
                      <a:pt x="35006" y="172"/>
                      <a:pt x="34797" y="164"/>
                      <a:pt x="34586" y="164"/>
                    </a:cubicBezTo>
                    <a:cubicBezTo>
                      <a:pt x="34305" y="164"/>
                      <a:pt x="34021" y="179"/>
                      <a:pt x="33736" y="179"/>
                    </a:cubicBezTo>
                    <a:cubicBezTo>
                      <a:pt x="33593" y="179"/>
                      <a:pt x="33450" y="175"/>
                      <a:pt x="33307" y="164"/>
                    </a:cubicBezTo>
                    <a:cubicBezTo>
                      <a:pt x="33144" y="150"/>
                      <a:pt x="32972" y="119"/>
                      <a:pt x="32794" y="119"/>
                    </a:cubicBezTo>
                    <a:cubicBezTo>
                      <a:pt x="32673" y="119"/>
                      <a:pt x="32551" y="133"/>
                      <a:pt x="32426" y="176"/>
                    </a:cubicBezTo>
                    <a:cubicBezTo>
                      <a:pt x="32353" y="196"/>
                      <a:pt x="32258" y="215"/>
                      <a:pt x="32159" y="215"/>
                    </a:cubicBezTo>
                    <a:cubicBezTo>
                      <a:pt x="32015" y="215"/>
                      <a:pt x="31860" y="174"/>
                      <a:pt x="31747" y="33"/>
                    </a:cubicBezTo>
                    <a:cubicBezTo>
                      <a:pt x="31730" y="10"/>
                      <a:pt x="31709" y="1"/>
                      <a:pt x="31685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User</a:t>
                </a:r>
                <a:endParaRPr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137" name="Google Shape;2137;p38"/>
            <p:cNvGrpSpPr/>
            <p:nvPr/>
          </p:nvGrpSpPr>
          <p:grpSpPr>
            <a:xfrm>
              <a:off x="3349604" y="1628979"/>
              <a:ext cx="626313" cy="1150747"/>
              <a:chOff x="3349604" y="1628979"/>
              <a:chExt cx="626313" cy="1150747"/>
            </a:xfrm>
          </p:grpSpPr>
          <p:sp>
            <p:nvSpPr>
              <p:cNvPr id="2139" name="Google Shape;2139;p38"/>
              <p:cNvSpPr/>
              <p:nvPr/>
            </p:nvSpPr>
            <p:spPr>
              <a:xfrm>
                <a:off x="3349604" y="1628979"/>
                <a:ext cx="626313" cy="790556"/>
              </a:xfrm>
              <a:custGeom>
                <a:avLst/>
                <a:gdLst/>
                <a:ahLst/>
                <a:cxnLst/>
                <a:rect l="l" t="t" r="r" b="b"/>
                <a:pathLst>
                  <a:path w="31624" h="39917" extrusionOk="0">
                    <a:moveTo>
                      <a:pt x="16574" y="1030"/>
                    </a:moveTo>
                    <a:cubicBezTo>
                      <a:pt x="16995" y="1030"/>
                      <a:pt x="17415" y="1038"/>
                      <a:pt x="17836" y="1058"/>
                    </a:cubicBezTo>
                    <a:cubicBezTo>
                      <a:pt x="18217" y="1070"/>
                      <a:pt x="18658" y="1106"/>
                      <a:pt x="19063" y="1296"/>
                    </a:cubicBezTo>
                    <a:cubicBezTo>
                      <a:pt x="19299" y="1401"/>
                      <a:pt x="19588" y="1532"/>
                      <a:pt x="19894" y="1532"/>
                    </a:cubicBezTo>
                    <a:cubicBezTo>
                      <a:pt x="20004" y="1532"/>
                      <a:pt x="20116" y="1516"/>
                      <a:pt x="20230" y="1475"/>
                    </a:cubicBezTo>
                    <a:cubicBezTo>
                      <a:pt x="20249" y="1470"/>
                      <a:pt x="20270" y="1465"/>
                      <a:pt x="20291" y="1465"/>
                    </a:cubicBezTo>
                    <a:cubicBezTo>
                      <a:pt x="20322" y="1465"/>
                      <a:pt x="20351" y="1475"/>
                      <a:pt x="20372" y="1510"/>
                    </a:cubicBezTo>
                    <a:cubicBezTo>
                      <a:pt x="20563" y="1868"/>
                      <a:pt x="21015" y="1749"/>
                      <a:pt x="21301" y="1915"/>
                    </a:cubicBezTo>
                    <a:cubicBezTo>
                      <a:pt x="21682" y="2141"/>
                      <a:pt x="22146" y="2225"/>
                      <a:pt x="22539" y="2463"/>
                    </a:cubicBezTo>
                    <a:cubicBezTo>
                      <a:pt x="23111" y="2796"/>
                      <a:pt x="23599" y="3225"/>
                      <a:pt x="24182" y="3546"/>
                    </a:cubicBezTo>
                    <a:cubicBezTo>
                      <a:pt x="24837" y="3915"/>
                      <a:pt x="25373" y="4451"/>
                      <a:pt x="25968" y="4904"/>
                    </a:cubicBezTo>
                    <a:cubicBezTo>
                      <a:pt x="26206" y="5106"/>
                      <a:pt x="26456" y="5297"/>
                      <a:pt x="26683" y="5511"/>
                    </a:cubicBezTo>
                    <a:cubicBezTo>
                      <a:pt x="27064" y="5880"/>
                      <a:pt x="27326" y="6321"/>
                      <a:pt x="27623" y="6737"/>
                    </a:cubicBezTo>
                    <a:cubicBezTo>
                      <a:pt x="28278" y="7654"/>
                      <a:pt x="28766" y="8654"/>
                      <a:pt x="29219" y="9666"/>
                    </a:cubicBezTo>
                    <a:cubicBezTo>
                      <a:pt x="29469" y="10226"/>
                      <a:pt x="29683" y="10797"/>
                      <a:pt x="29850" y="11381"/>
                    </a:cubicBezTo>
                    <a:cubicBezTo>
                      <a:pt x="30028" y="12036"/>
                      <a:pt x="30314" y="12667"/>
                      <a:pt x="30326" y="13369"/>
                    </a:cubicBezTo>
                    <a:cubicBezTo>
                      <a:pt x="30338" y="13857"/>
                      <a:pt x="30457" y="14345"/>
                      <a:pt x="30505" y="14833"/>
                    </a:cubicBezTo>
                    <a:cubicBezTo>
                      <a:pt x="30540" y="15310"/>
                      <a:pt x="30481" y="15786"/>
                      <a:pt x="30552" y="16262"/>
                    </a:cubicBezTo>
                    <a:cubicBezTo>
                      <a:pt x="30624" y="16774"/>
                      <a:pt x="30481" y="17274"/>
                      <a:pt x="30445" y="17774"/>
                    </a:cubicBezTo>
                    <a:cubicBezTo>
                      <a:pt x="30421" y="18155"/>
                      <a:pt x="30302" y="18560"/>
                      <a:pt x="30195" y="18953"/>
                    </a:cubicBezTo>
                    <a:cubicBezTo>
                      <a:pt x="30052" y="19477"/>
                      <a:pt x="29945" y="20025"/>
                      <a:pt x="29731" y="20537"/>
                    </a:cubicBezTo>
                    <a:cubicBezTo>
                      <a:pt x="29552" y="20953"/>
                      <a:pt x="29409" y="21358"/>
                      <a:pt x="29219" y="21763"/>
                    </a:cubicBezTo>
                    <a:cubicBezTo>
                      <a:pt x="29100" y="22013"/>
                      <a:pt x="28814" y="22311"/>
                      <a:pt x="29004" y="22644"/>
                    </a:cubicBezTo>
                    <a:cubicBezTo>
                      <a:pt x="29004" y="22656"/>
                      <a:pt x="29004" y="22668"/>
                      <a:pt x="29004" y="22668"/>
                    </a:cubicBezTo>
                    <a:cubicBezTo>
                      <a:pt x="28469" y="22965"/>
                      <a:pt x="28790" y="23608"/>
                      <a:pt x="28326" y="23942"/>
                    </a:cubicBezTo>
                    <a:cubicBezTo>
                      <a:pt x="28195" y="24037"/>
                      <a:pt x="28290" y="24216"/>
                      <a:pt x="28231" y="24323"/>
                    </a:cubicBezTo>
                    <a:cubicBezTo>
                      <a:pt x="28123" y="24478"/>
                      <a:pt x="28219" y="24787"/>
                      <a:pt x="27850" y="24799"/>
                    </a:cubicBezTo>
                    <a:cubicBezTo>
                      <a:pt x="27814" y="24799"/>
                      <a:pt x="27647" y="25109"/>
                      <a:pt x="27719" y="25311"/>
                    </a:cubicBezTo>
                    <a:cubicBezTo>
                      <a:pt x="27730" y="25347"/>
                      <a:pt x="27766" y="25371"/>
                      <a:pt x="27778" y="25394"/>
                    </a:cubicBezTo>
                    <a:cubicBezTo>
                      <a:pt x="27123" y="25466"/>
                      <a:pt x="27528" y="26252"/>
                      <a:pt x="26861" y="26371"/>
                    </a:cubicBezTo>
                    <a:cubicBezTo>
                      <a:pt x="26925" y="26400"/>
                      <a:pt x="26977" y="26410"/>
                      <a:pt x="27021" y="26410"/>
                    </a:cubicBezTo>
                    <a:cubicBezTo>
                      <a:pt x="27101" y="26410"/>
                      <a:pt x="27157" y="26378"/>
                      <a:pt x="27218" y="26371"/>
                    </a:cubicBezTo>
                    <a:lnTo>
                      <a:pt x="27218" y="26371"/>
                    </a:lnTo>
                    <a:cubicBezTo>
                      <a:pt x="27207" y="26406"/>
                      <a:pt x="27207" y="26454"/>
                      <a:pt x="27183" y="26466"/>
                    </a:cubicBezTo>
                    <a:cubicBezTo>
                      <a:pt x="26564" y="26740"/>
                      <a:pt x="26492" y="27323"/>
                      <a:pt x="26254" y="27811"/>
                    </a:cubicBezTo>
                    <a:cubicBezTo>
                      <a:pt x="26218" y="27883"/>
                      <a:pt x="26266" y="28002"/>
                      <a:pt x="26147" y="28002"/>
                    </a:cubicBezTo>
                    <a:cubicBezTo>
                      <a:pt x="25909" y="28014"/>
                      <a:pt x="25897" y="28097"/>
                      <a:pt x="25992" y="28264"/>
                    </a:cubicBezTo>
                    <a:cubicBezTo>
                      <a:pt x="26048" y="28366"/>
                      <a:pt x="26038" y="28403"/>
                      <a:pt x="25941" y="28403"/>
                    </a:cubicBezTo>
                    <a:cubicBezTo>
                      <a:pt x="25914" y="28403"/>
                      <a:pt x="25879" y="28400"/>
                      <a:pt x="25837" y="28395"/>
                    </a:cubicBezTo>
                    <a:cubicBezTo>
                      <a:pt x="25834" y="28394"/>
                      <a:pt x="25830" y="28394"/>
                      <a:pt x="25827" y="28394"/>
                    </a:cubicBezTo>
                    <a:cubicBezTo>
                      <a:pt x="25732" y="28394"/>
                      <a:pt x="25596" y="28541"/>
                      <a:pt x="25516" y="28645"/>
                    </a:cubicBezTo>
                    <a:cubicBezTo>
                      <a:pt x="25385" y="28811"/>
                      <a:pt x="25444" y="29109"/>
                      <a:pt x="25147" y="29192"/>
                    </a:cubicBezTo>
                    <a:cubicBezTo>
                      <a:pt x="25147" y="29192"/>
                      <a:pt x="25159" y="29252"/>
                      <a:pt x="25171" y="29288"/>
                    </a:cubicBezTo>
                    <a:cubicBezTo>
                      <a:pt x="25198" y="29343"/>
                      <a:pt x="25326" y="29449"/>
                      <a:pt x="25238" y="29449"/>
                    </a:cubicBezTo>
                    <a:cubicBezTo>
                      <a:pt x="25212" y="29449"/>
                      <a:pt x="25168" y="29440"/>
                      <a:pt x="25099" y="29419"/>
                    </a:cubicBezTo>
                    <a:cubicBezTo>
                      <a:pt x="25095" y="29415"/>
                      <a:pt x="25090" y="29413"/>
                      <a:pt x="25084" y="29413"/>
                    </a:cubicBezTo>
                    <a:cubicBezTo>
                      <a:pt x="25073" y="29413"/>
                      <a:pt x="25059" y="29419"/>
                      <a:pt x="25052" y="29419"/>
                    </a:cubicBezTo>
                    <a:cubicBezTo>
                      <a:pt x="25206" y="29681"/>
                      <a:pt x="24873" y="29669"/>
                      <a:pt x="24802" y="29788"/>
                    </a:cubicBezTo>
                    <a:cubicBezTo>
                      <a:pt x="24706" y="29942"/>
                      <a:pt x="24563" y="30038"/>
                      <a:pt x="24456" y="30157"/>
                    </a:cubicBezTo>
                    <a:cubicBezTo>
                      <a:pt x="24266" y="30383"/>
                      <a:pt x="24040" y="30597"/>
                      <a:pt x="23837" y="30812"/>
                    </a:cubicBezTo>
                    <a:cubicBezTo>
                      <a:pt x="23730" y="30931"/>
                      <a:pt x="23873" y="31026"/>
                      <a:pt x="23909" y="31133"/>
                    </a:cubicBezTo>
                    <a:cubicBezTo>
                      <a:pt x="23862" y="31125"/>
                      <a:pt x="23819" y="31121"/>
                      <a:pt x="23781" y="31121"/>
                    </a:cubicBezTo>
                    <a:cubicBezTo>
                      <a:pt x="23422" y="31121"/>
                      <a:pt x="23427" y="31451"/>
                      <a:pt x="23373" y="31645"/>
                    </a:cubicBezTo>
                    <a:cubicBezTo>
                      <a:pt x="23313" y="31871"/>
                      <a:pt x="23123" y="32002"/>
                      <a:pt x="23051" y="32205"/>
                    </a:cubicBezTo>
                    <a:cubicBezTo>
                      <a:pt x="23014" y="32190"/>
                      <a:pt x="22982" y="32184"/>
                      <a:pt x="22955" y="32184"/>
                    </a:cubicBezTo>
                    <a:cubicBezTo>
                      <a:pt x="22802" y="32184"/>
                      <a:pt x="22793" y="32382"/>
                      <a:pt x="22682" y="32443"/>
                    </a:cubicBezTo>
                    <a:cubicBezTo>
                      <a:pt x="22361" y="32621"/>
                      <a:pt x="22277" y="33038"/>
                      <a:pt x="21956" y="33193"/>
                    </a:cubicBezTo>
                    <a:cubicBezTo>
                      <a:pt x="21527" y="33407"/>
                      <a:pt x="21634" y="33979"/>
                      <a:pt x="21122" y="34098"/>
                    </a:cubicBezTo>
                    <a:cubicBezTo>
                      <a:pt x="21015" y="34122"/>
                      <a:pt x="21087" y="34145"/>
                      <a:pt x="21122" y="34181"/>
                    </a:cubicBezTo>
                    <a:cubicBezTo>
                      <a:pt x="21170" y="34205"/>
                      <a:pt x="21182" y="34288"/>
                      <a:pt x="21170" y="34288"/>
                    </a:cubicBezTo>
                    <a:cubicBezTo>
                      <a:pt x="21144" y="34285"/>
                      <a:pt x="21121" y="34284"/>
                      <a:pt x="21099" y="34284"/>
                    </a:cubicBezTo>
                    <a:cubicBezTo>
                      <a:pt x="20745" y="34284"/>
                      <a:pt x="20864" y="34631"/>
                      <a:pt x="20730" y="34776"/>
                    </a:cubicBezTo>
                    <a:cubicBezTo>
                      <a:pt x="20703" y="34807"/>
                      <a:pt x="20672" y="34816"/>
                      <a:pt x="20640" y="34816"/>
                    </a:cubicBezTo>
                    <a:cubicBezTo>
                      <a:pt x="20587" y="34816"/>
                      <a:pt x="20530" y="34791"/>
                      <a:pt x="20478" y="34791"/>
                    </a:cubicBezTo>
                    <a:cubicBezTo>
                      <a:pt x="20449" y="34791"/>
                      <a:pt x="20421" y="34799"/>
                      <a:pt x="20396" y="34824"/>
                    </a:cubicBezTo>
                    <a:cubicBezTo>
                      <a:pt x="20313" y="34931"/>
                      <a:pt x="20706" y="34836"/>
                      <a:pt x="20480" y="35026"/>
                    </a:cubicBezTo>
                    <a:cubicBezTo>
                      <a:pt x="20360" y="35134"/>
                      <a:pt x="20241" y="35241"/>
                      <a:pt x="20087" y="35312"/>
                    </a:cubicBezTo>
                    <a:cubicBezTo>
                      <a:pt x="20039" y="35336"/>
                      <a:pt x="19979" y="35336"/>
                      <a:pt x="19932" y="35336"/>
                    </a:cubicBezTo>
                    <a:cubicBezTo>
                      <a:pt x="20146" y="35705"/>
                      <a:pt x="19670" y="35550"/>
                      <a:pt x="19634" y="35657"/>
                    </a:cubicBezTo>
                    <a:cubicBezTo>
                      <a:pt x="19539" y="35872"/>
                      <a:pt x="19372" y="36038"/>
                      <a:pt x="19301" y="36265"/>
                    </a:cubicBezTo>
                    <a:cubicBezTo>
                      <a:pt x="19270" y="36335"/>
                      <a:pt x="19214" y="36389"/>
                      <a:pt x="19133" y="36389"/>
                    </a:cubicBezTo>
                    <a:cubicBezTo>
                      <a:pt x="19118" y="36389"/>
                      <a:pt x="19103" y="36387"/>
                      <a:pt x="19087" y="36384"/>
                    </a:cubicBezTo>
                    <a:cubicBezTo>
                      <a:pt x="19066" y="36379"/>
                      <a:pt x="19045" y="36376"/>
                      <a:pt x="19025" y="36376"/>
                    </a:cubicBezTo>
                    <a:cubicBezTo>
                      <a:pt x="18950" y="36376"/>
                      <a:pt x="18884" y="36408"/>
                      <a:pt x="18884" y="36455"/>
                    </a:cubicBezTo>
                    <a:cubicBezTo>
                      <a:pt x="18944" y="36812"/>
                      <a:pt x="18622" y="36777"/>
                      <a:pt x="18408" y="36860"/>
                    </a:cubicBezTo>
                    <a:cubicBezTo>
                      <a:pt x="18325" y="36896"/>
                      <a:pt x="18265" y="36955"/>
                      <a:pt x="18265" y="37051"/>
                    </a:cubicBezTo>
                    <a:cubicBezTo>
                      <a:pt x="18256" y="37152"/>
                      <a:pt x="18254" y="37275"/>
                      <a:pt x="18142" y="37275"/>
                    </a:cubicBezTo>
                    <a:cubicBezTo>
                      <a:pt x="18110" y="37275"/>
                      <a:pt x="18068" y="37265"/>
                      <a:pt x="18015" y="37241"/>
                    </a:cubicBezTo>
                    <a:cubicBezTo>
                      <a:pt x="18000" y="37236"/>
                      <a:pt x="17987" y="37234"/>
                      <a:pt x="17976" y="37234"/>
                    </a:cubicBezTo>
                    <a:cubicBezTo>
                      <a:pt x="17936" y="37234"/>
                      <a:pt x="17925" y="37268"/>
                      <a:pt x="17944" y="37324"/>
                    </a:cubicBezTo>
                    <a:cubicBezTo>
                      <a:pt x="18027" y="37610"/>
                      <a:pt x="17729" y="37634"/>
                      <a:pt x="17586" y="37765"/>
                    </a:cubicBezTo>
                    <a:cubicBezTo>
                      <a:pt x="17348" y="38003"/>
                      <a:pt x="16920" y="38110"/>
                      <a:pt x="16896" y="38527"/>
                    </a:cubicBezTo>
                    <a:cubicBezTo>
                      <a:pt x="16896" y="38565"/>
                      <a:pt x="16918" y="38731"/>
                      <a:pt x="16777" y="38731"/>
                    </a:cubicBezTo>
                    <a:cubicBezTo>
                      <a:pt x="16741" y="38731"/>
                      <a:pt x="16694" y="38720"/>
                      <a:pt x="16634" y="38694"/>
                    </a:cubicBezTo>
                    <a:cubicBezTo>
                      <a:pt x="16612" y="38684"/>
                      <a:pt x="16589" y="38680"/>
                      <a:pt x="16566" y="38680"/>
                    </a:cubicBezTo>
                    <a:cubicBezTo>
                      <a:pt x="16410" y="38680"/>
                      <a:pt x="16228" y="38869"/>
                      <a:pt x="16146" y="39003"/>
                    </a:cubicBezTo>
                    <a:cubicBezTo>
                      <a:pt x="16039" y="39156"/>
                      <a:pt x="15933" y="39227"/>
                      <a:pt x="15820" y="39227"/>
                    </a:cubicBezTo>
                    <a:cubicBezTo>
                      <a:pt x="15731" y="39227"/>
                      <a:pt x="15638" y="39183"/>
                      <a:pt x="15538" y="39098"/>
                    </a:cubicBezTo>
                    <a:cubicBezTo>
                      <a:pt x="14907" y="38527"/>
                      <a:pt x="14181" y="38039"/>
                      <a:pt x="13467" y="37551"/>
                    </a:cubicBezTo>
                    <a:cubicBezTo>
                      <a:pt x="13014" y="37253"/>
                      <a:pt x="12562" y="36920"/>
                      <a:pt x="12109" y="36598"/>
                    </a:cubicBezTo>
                    <a:cubicBezTo>
                      <a:pt x="11788" y="36360"/>
                      <a:pt x="11478" y="36050"/>
                      <a:pt x="11181" y="35753"/>
                    </a:cubicBezTo>
                    <a:cubicBezTo>
                      <a:pt x="10955" y="35538"/>
                      <a:pt x="10800" y="35205"/>
                      <a:pt x="10419" y="35122"/>
                    </a:cubicBezTo>
                    <a:cubicBezTo>
                      <a:pt x="10383" y="35122"/>
                      <a:pt x="10347" y="35086"/>
                      <a:pt x="10324" y="35062"/>
                    </a:cubicBezTo>
                    <a:cubicBezTo>
                      <a:pt x="9669" y="34241"/>
                      <a:pt x="8811" y="33610"/>
                      <a:pt x="8073" y="32848"/>
                    </a:cubicBezTo>
                    <a:cubicBezTo>
                      <a:pt x="7502" y="32240"/>
                      <a:pt x="7002" y="31597"/>
                      <a:pt x="6478" y="30966"/>
                    </a:cubicBezTo>
                    <a:cubicBezTo>
                      <a:pt x="6025" y="30419"/>
                      <a:pt x="5537" y="29859"/>
                      <a:pt x="5168" y="29264"/>
                    </a:cubicBezTo>
                    <a:cubicBezTo>
                      <a:pt x="4704" y="28526"/>
                      <a:pt x="4239" y="27787"/>
                      <a:pt x="3882" y="26990"/>
                    </a:cubicBezTo>
                    <a:cubicBezTo>
                      <a:pt x="3477" y="26097"/>
                      <a:pt x="2989" y="25228"/>
                      <a:pt x="2656" y="24311"/>
                    </a:cubicBezTo>
                    <a:cubicBezTo>
                      <a:pt x="2453" y="23751"/>
                      <a:pt x="2180" y="23215"/>
                      <a:pt x="2049" y="22620"/>
                    </a:cubicBezTo>
                    <a:cubicBezTo>
                      <a:pt x="1977" y="22263"/>
                      <a:pt x="1799" y="21870"/>
                      <a:pt x="1703" y="21513"/>
                    </a:cubicBezTo>
                    <a:cubicBezTo>
                      <a:pt x="1596" y="21108"/>
                      <a:pt x="1406" y="20703"/>
                      <a:pt x="1430" y="20263"/>
                    </a:cubicBezTo>
                    <a:cubicBezTo>
                      <a:pt x="1465" y="19751"/>
                      <a:pt x="1227" y="19263"/>
                      <a:pt x="1203" y="18763"/>
                    </a:cubicBezTo>
                    <a:cubicBezTo>
                      <a:pt x="1191" y="18203"/>
                      <a:pt x="1120" y="17643"/>
                      <a:pt x="1156" y="17084"/>
                    </a:cubicBezTo>
                    <a:cubicBezTo>
                      <a:pt x="1180" y="16858"/>
                      <a:pt x="1132" y="16655"/>
                      <a:pt x="1132" y="16441"/>
                    </a:cubicBezTo>
                    <a:cubicBezTo>
                      <a:pt x="1120" y="16036"/>
                      <a:pt x="1120" y="15655"/>
                      <a:pt x="1239" y="15262"/>
                    </a:cubicBezTo>
                    <a:cubicBezTo>
                      <a:pt x="1334" y="14964"/>
                      <a:pt x="1346" y="14631"/>
                      <a:pt x="1358" y="14333"/>
                    </a:cubicBezTo>
                    <a:cubicBezTo>
                      <a:pt x="1370" y="13857"/>
                      <a:pt x="1465" y="13405"/>
                      <a:pt x="1584" y="12952"/>
                    </a:cubicBezTo>
                    <a:cubicBezTo>
                      <a:pt x="1680" y="12571"/>
                      <a:pt x="1834" y="12143"/>
                      <a:pt x="1811" y="11821"/>
                    </a:cubicBezTo>
                    <a:cubicBezTo>
                      <a:pt x="1799" y="11464"/>
                      <a:pt x="2037" y="11381"/>
                      <a:pt x="2156" y="11190"/>
                    </a:cubicBezTo>
                    <a:cubicBezTo>
                      <a:pt x="2215" y="11083"/>
                      <a:pt x="2239" y="11012"/>
                      <a:pt x="2180" y="10893"/>
                    </a:cubicBezTo>
                    <a:cubicBezTo>
                      <a:pt x="2108" y="10750"/>
                      <a:pt x="2120" y="10559"/>
                      <a:pt x="2334" y="10464"/>
                    </a:cubicBezTo>
                    <a:cubicBezTo>
                      <a:pt x="2561" y="10381"/>
                      <a:pt x="2501" y="10190"/>
                      <a:pt x="2561" y="10035"/>
                    </a:cubicBezTo>
                    <a:cubicBezTo>
                      <a:pt x="2644" y="9821"/>
                      <a:pt x="2584" y="9535"/>
                      <a:pt x="2894" y="9404"/>
                    </a:cubicBezTo>
                    <a:cubicBezTo>
                      <a:pt x="2918" y="9392"/>
                      <a:pt x="2954" y="9345"/>
                      <a:pt x="2954" y="9321"/>
                    </a:cubicBezTo>
                    <a:cubicBezTo>
                      <a:pt x="2846" y="9011"/>
                      <a:pt x="3287" y="8928"/>
                      <a:pt x="3275" y="8690"/>
                    </a:cubicBezTo>
                    <a:cubicBezTo>
                      <a:pt x="3263" y="8309"/>
                      <a:pt x="3704" y="8142"/>
                      <a:pt x="3716" y="7797"/>
                    </a:cubicBezTo>
                    <a:cubicBezTo>
                      <a:pt x="3727" y="7714"/>
                      <a:pt x="3787" y="7666"/>
                      <a:pt x="3858" y="7595"/>
                    </a:cubicBezTo>
                    <a:cubicBezTo>
                      <a:pt x="4180" y="7273"/>
                      <a:pt x="4466" y="6916"/>
                      <a:pt x="4680" y="6523"/>
                    </a:cubicBezTo>
                    <a:cubicBezTo>
                      <a:pt x="4744" y="6405"/>
                      <a:pt x="4731" y="6230"/>
                      <a:pt x="4927" y="6230"/>
                    </a:cubicBezTo>
                    <a:cubicBezTo>
                      <a:pt x="4949" y="6230"/>
                      <a:pt x="4974" y="6232"/>
                      <a:pt x="5001" y="6237"/>
                    </a:cubicBezTo>
                    <a:cubicBezTo>
                      <a:pt x="5025" y="6237"/>
                      <a:pt x="5109" y="6166"/>
                      <a:pt x="5097" y="6142"/>
                    </a:cubicBezTo>
                    <a:cubicBezTo>
                      <a:pt x="5013" y="5844"/>
                      <a:pt x="5394" y="5832"/>
                      <a:pt x="5430" y="5761"/>
                    </a:cubicBezTo>
                    <a:cubicBezTo>
                      <a:pt x="5632" y="5309"/>
                      <a:pt x="6311" y="5261"/>
                      <a:pt x="6406" y="4749"/>
                    </a:cubicBezTo>
                    <a:cubicBezTo>
                      <a:pt x="6406" y="4713"/>
                      <a:pt x="6466" y="4654"/>
                      <a:pt x="6502" y="4642"/>
                    </a:cubicBezTo>
                    <a:cubicBezTo>
                      <a:pt x="7025" y="4570"/>
                      <a:pt x="7156" y="4070"/>
                      <a:pt x="7526" y="3844"/>
                    </a:cubicBezTo>
                    <a:cubicBezTo>
                      <a:pt x="7597" y="3808"/>
                      <a:pt x="7609" y="3725"/>
                      <a:pt x="7692" y="3677"/>
                    </a:cubicBezTo>
                    <a:cubicBezTo>
                      <a:pt x="8109" y="3427"/>
                      <a:pt x="8597" y="3273"/>
                      <a:pt x="8930" y="2903"/>
                    </a:cubicBezTo>
                    <a:cubicBezTo>
                      <a:pt x="8978" y="2856"/>
                      <a:pt x="9111" y="2707"/>
                      <a:pt x="9279" y="2707"/>
                    </a:cubicBezTo>
                    <a:cubicBezTo>
                      <a:pt x="9320" y="2707"/>
                      <a:pt x="9363" y="2716"/>
                      <a:pt x="9407" y="2737"/>
                    </a:cubicBezTo>
                    <a:cubicBezTo>
                      <a:pt x="9426" y="2747"/>
                      <a:pt x="9450" y="2752"/>
                      <a:pt x="9473" y="2752"/>
                    </a:cubicBezTo>
                    <a:cubicBezTo>
                      <a:pt x="9505" y="2752"/>
                      <a:pt x="9536" y="2741"/>
                      <a:pt x="9550" y="2713"/>
                    </a:cubicBezTo>
                    <a:cubicBezTo>
                      <a:pt x="9716" y="2308"/>
                      <a:pt x="10181" y="2380"/>
                      <a:pt x="10478" y="2201"/>
                    </a:cubicBezTo>
                    <a:cubicBezTo>
                      <a:pt x="11097" y="1844"/>
                      <a:pt x="11800" y="1701"/>
                      <a:pt x="12443" y="1439"/>
                    </a:cubicBezTo>
                    <a:cubicBezTo>
                      <a:pt x="12967" y="1225"/>
                      <a:pt x="13574" y="1094"/>
                      <a:pt x="14157" y="1082"/>
                    </a:cubicBezTo>
                    <a:cubicBezTo>
                      <a:pt x="14963" y="1058"/>
                      <a:pt x="15768" y="1030"/>
                      <a:pt x="16574" y="1030"/>
                    </a:cubicBezTo>
                    <a:close/>
                    <a:moveTo>
                      <a:pt x="17696" y="0"/>
                    </a:moveTo>
                    <a:cubicBezTo>
                      <a:pt x="17514" y="0"/>
                      <a:pt x="17334" y="9"/>
                      <a:pt x="17158" y="22"/>
                    </a:cubicBezTo>
                    <a:cubicBezTo>
                      <a:pt x="16850" y="53"/>
                      <a:pt x="16561" y="136"/>
                      <a:pt x="16243" y="136"/>
                    </a:cubicBezTo>
                    <a:cubicBezTo>
                      <a:pt x="16192" y="136"/>
                      <a:pt x="16139" y="134"/>
                      <a:pt x="16086" y="129"/>
                    </a:cubicBezTo>
                    <a:cubicBezTo>
                      <a:pt x="15781" y="100"/>
                      <a:pt x="15475" y="85"/>
                      <a:pt x="15170" y="85"/>
                    </a:cubicBezTo>
                    <a:cubicBezTo>
                      <a:pt x="14619" y="85"/>
                      <a:pt x="14070" y="133"/>
                      <a:pt x="13526" y="225"/>
                    </a:cubicBezTo>
                    <a:cubicBezTo>
                      <a:pt x="13229" y="284"/>
                      <a:pt x="12931" y="332"/>
                      <a:pt x="12657" y="415"/>
                    </a:cubicBezTo>
                    <a:cubicBezTo>
                      <a:pt x="11752" y="713"/>
                      <a:pt x="10847" y="1010"/>
                      <a:pt x="9954" y="1344"/>
                    </a:cubicBezTo>
                    <a:cubicBezTo>
                      <a:pt x="9133" y="1653"/>
                      <a:pt x="8347" y="2046"/>
                      <a:pt x="7668" y="2570"/>
                    </a:cubicBezTo>
                    <a:cubicBezTo>
                      <a:pt x="7061" y="3046"/>
                      <a:pt x="6406" y="3451"/>
                      <a:pt x="5835" y="3975"/>
                    </a:cubicBezTo>
                    <a:cubicBezTo>
                      <a:pt x="5013" y="4737"/>
                      <a:pt x="4168" y="5451"/>
                      <a:pt x="3525" y="6356"/>
                    </a:cubicBezTo>
                    <a:cubicBezTo>
                      <a:pt x="3418" y="6499"/>
                      <a:pt x="3239" y="6773"/>
                      <a:pt x="3204" y="6785"/>
                    </a:cubicBezTo>
                    <a:cubicBezTo>
                      <a:pt x="2739" y="6880"/>
                      <a:pt x="2775" y="7309"/>
                      <a:pt x="2608" y="7571"/>
                    </a:cubicBezTo>
                    <a:cubicBezTo>
                      <a:pt x="2311" y="8023"/>
                      <a:pt x="2061" y="8511"/>
                      <a:pt x="1811" y="8999"/>
                    </a:cubicBezTo>
                    <a:cubicBezTo>
                      <a:pt x="1406" y="9750"/>
                      <a:pt x="1108" y="10535"/>
                      <a:pt x="822" y="11333"/>
                    </a:cubicBezTo>
                    <a:cubicBezTo>
                      <a:pt x="572" y="12012"/>
                      <a:pt x="382" y="12714"/>
                      <a:pt x="370" y="13452"/>
                    </a:cubicBezTo>
                    <a:cubicBezTo>
                      <a:pt x="358" y="13881"/>
                      <a:pt x="120" y="14310"/>
                      <a:pt x="239" y="14762"/>
                    </a:cubicBezTo>
                    <a:cubicBezTo>
                      <a:pt x="275" y="14929"/>
                      <a:pt x="96" y="15131"/>
                      <a:pt x="72" y="15310"/>
                    </a:cubicBezTo>
                    <a:cubicBezTo>
                      <a:pt x="1" y="15965"/>
                      <a:pt x="13" y="16619"/>
                      <a:pt x="37" y="17274"/>
                    </a:cubicBezTo>
                    <a:cubicBezTo>
                      <a:pt x="37" y="17429"/>
                      <a:pt x="120" y="17560"/>
                      <a:pt x="120" y="17715"/>
                    </a:cubicBezTo>
                    <a:cubicBezTo>
                      <a:pt x="132" y="18036"/>
                      <a:pt x="167" y="18346"/>
                      <a:pt x="144" y="18655"/>
                    </a:cubicBezTo>
                    <a:cubicBezTo>
                      <a:pt x="108" y="19013"/>
                      <a:pt x="322" y="19346"/>
                      <a:pt x="358" y="19679"/>
                    </a:cubicBezTo>
                    <a:cubicBezTo>
                      <a:pt x="406" y="20120"/>
                      <a:pt x="525" y="20548"/>
                      <a:pt x="584" y="20989"/>
                    </a:cubicBezTo>
                    <a:cubicBezTo>
                      <a:pt x="727" y="21894"/>
                      <a:pt x="1096" y="22727"/>
                      <a:pt x="1322" y="23608"/>
                    </a:cubicBezTo>
                    <a:cubicBezTo>
                      <a:pt x="1430" y="24061"/>
                      <a:pt x="1596" y="24489"/>
                      <a:pt x="1870" y="24870"/>
                    </a:cubicBezTo>
                    <a:cubicBezTo>
                      <a:pt x="2037" y="25109"/>
                      <a:pt x="1942" y="25394"/>
                      <a:pt x="2156" y="25609"/>
                    </a:cubicBezTo>
                    <a:cubicBezTo>
                      <a:pt x="2406" y="25847"/>
                      <a:pt x="2382" y="26216"/>
                      <a:pt x="2584" y="26514"/>
                    </a:cubicBezTo>
                    <a:cubicBezTo>
                      <a:pt x="2680" y="26656"/>
                      <a:pt x="2918" y="26859"/>
                      <a:pt x="2858" y="27073"/>
                    </a:cubicBezTo>
                    <a:cubicBezTo>
                      <a:pt x="2775" y="27395"/>
                      <a:pt x="3251" y="27537"/>
                      <a:pt x="3108" y="27859"/>
                    </a:cubicBezTo>
                    <a:cubicBezTo>
                      <a:pt x="3108" y="27859"/>
                      <a:pt x="3132" y="27883"/>
                      <a:pt x="3144" y="27883"/>
                    </a:cubicBezTo>
                    <a:cubicBezTo>
                      <a:pt x="3525" y="27930"/>
                      <a:pt x="3287" y="28407"/>
                      <a:pt x="3632" y="28490"/>
                    </a:cubicBezTo>
                    <a:cubicBezTo>
                      <a:pt x="3489" y="28704"/>
                      <a:pt x="3823" y="28692"/>
                      <a:pt x="3835" y="28835"/>
                    </a:cubicBezTo>
                    <a:cubicBezTo>
                      <a:pt x="3882" y="29395"/>
                      <a:pt x="4442" y="29704"/>
                      <a:pt x="4644" y="30193"/>
                    </a:cubicBezTo>
                    <a:cubicBezTo>
                      <a:pt x="4728" y="30407"/>
                      <a:pt x="4978" y="30562"/>
                      <a:pt x="5144" y="30740"/>
                    </a:cubicBezTo>
                    <a:cubicBezTo>
                      <a:pt x="5311" y="30919"/>
                      <a:pt x="5371" y="31169"/>
                      <a:pt x="5537" y="31300"/>
                    </a:cubicBezTo>
                    <a:cubicBezTo>
                      <a:pt x="5811" y="31514"/>
                      <a:pt x="5894" y="31836"/>
                      <a:pt x="6228" y="32038"/>
                    </a:cubicBezTo>
                    <a:cubicBezTo>
                      <a:pt x="6478" y="32193"/>
                      <a:pt x="6704" y="32550"/>
                      <a:pt x="6811" y="32848"/>
                    </a:cubicBezTo>
                    <a:cubicBezTo>
                      <a:pt x="6978" y="33288"/>
                      <a:pt x="7466" y="33419"/>
                      <a:pt x="7728" y="33764"/>
                    </a:cubicBezTo>
                    <a:cubicBezTo>
                      <a:pt x="7978" y="34110"/>
                      <a:pt x="8407" y="34407"/>
                      <a:pt x="8728" y="34705"/>
                    </a:cubicBezTo>
                    <a:cubicBezTo>
                      <a:pt x="9240" y="35181"/>
                      <a:pt x="9859" y="35586"/>
                      <a:pt x="10228" y="36181"/>
                    </a:cubicBezTo>
                    <a:cubicBezTo>
                      <a:pt x="10259" y="36232"/>
                      <a:pt x="10332" y="36308"/>
                      <a:pt x="10433" y="36308"/>
                    </a:cubicBezTo>
                    <a:cubicBezTo>
                      <a:pt x="10451" y="36308"/>
                      <a:pt x="10470" y="36306"/>
                      <a:pt x="10490" y="36300"/>
                    </a:cubicBezTo>
                    <a:cubicBezTo>
                      <a:pt x="10509" y="36296"/>
                      <a:pt x="10525" y="36294"/>
                      <a:pt x="10540" y="36294"/>
                    </a:cubicBezTo>
                    <a:cubicBezTo>
                      <a:pt x="10610" y="36294"/>
                      <a:pt x="10643" y="36341"/>
                      <a:pt x="10693" y="36419"/>
                    </a:cubicBezTo>
                    <a:cubicBezTo>
                      <a:pt x="10895" y="36765"/>
                      <a:pt x="11359" y="36896"/>
                      <a:pt x="11586" y="37265"/>
                    </a:cubicBezTo>
                    <a:cubicBezTo>
                      <a:pt x="11645" y="37360"/>
                      <a:pt x="11859" y="37527"/>
                      <a:pt x="12098" y="37610"/>
                    </a:cubicBezTo>
                    <a:cubicBezTo>
                      <a:pt x="12348" y="37682"/>
                      <a:pt x="12610" y="37932"/>
                      <a:pt x="12800" y="38146"/>
                    </a:cubicBezTo>
                    <a:cubicBezTo>
                      <a:pt x="13300" y="38682"/>
                      <a:pt x="14074" y="38860"/>
                      <a:pt x="14586" y="39348"/>
                    </a:cubicBezTo>
                    <a:cubicBezTo>
                      <a:pt x="14610" y="39360"/>
                      <a:pt x="14657" y="39372"/>
                      <a:pt x="14705" y="39384"/>
                    </a:cubicBezTo>
                    <a:cubicBezTo>
                      <a:pt x="15134" y="39467"/>
                      <a:pt x="15491" y="39718"/>
                      <a:pt x="15896" y="39860"/>
                    </a:cubicBezTo>
                    <a:cubicBezTo>
                      <a:pt x="16010" y="39897"/>
                      <a:pt x="16105" y="39916"/>
                      <a:pt x="16193" y="39916"/>
                    </a:cubicBezTo>
                    <a:cubicBezTo>
                      <a:pt x="16332" y="39916"/>
                      <a:pt x="16452" y="39868"/>
                      <a:pt x="16598" y="39765"/>
                    </a:cubicBezTo>
                    <a:cubicBezTo>
                      <a:pt x="16920" y="39539"/>
                      <a:pt x="17205" y="39277"/>
                      <a:pt x="17527" y="39063"/>
                    </a:cubicBezTo>
                    <a:cubicBezTo>
                      <a:pt x="18158" y="38634"/>
                      <a:pt x="18598" y="38051"/>
                      <a:pt x="19182" y="37610"/>
                    </a:cubicBezTo>
                    <a:cubicBezTo>
                      <a:pt x="19456" y="37396"/>
                      <a:pt x="19610" y="37146"/>
                      <a:pt x="19849" y="36931"/>
                    </a:cubicBezTo>
                    <a:cubicBezTo>
                      <a:pt x="20122" y="36681"/>
                      <a:pt x="20384" y="36431"/>
                      <a:pt x="20634" y="36169"/>
                    </a:cubicBezTo>
                    <a:cubicBezTo>
                      <a:pt x="20884" y="35896"/>
                      <a:pt x="21122" y="35598"/>
                      <a:pt x="21408" y="35372"/>
                    </a:cubicBezTo>
                    <a:cubicBezTo>
                      <a:pt x="21706" y="35122"/>
                      <a:pt x="21956" y="34872"/>
                      <a:pt x="22170" y="34562"/>
                    </a:cubicBezTo>
                    <a:cubicBezTo>
                      <a:pt x="22420" y="34181"/>
                      <a:pt x="22742" y="33848"/>
                      <a:pt x="23051" y="33514"/>
                    </a:cubicBezTo>
                    <a:cubicBezTo>
                      <a:pt x="23349" y="33205"/>
                      <a:pt x="23647" y="32860"/>
                      <a:pt x="23956" y="32550"/>
                    </a:cubicBezTo>
                    <a:cubicBezTo>
                      <a:pt x="24599" y="31931"/>
                      <a:pt x="24968" y="31121"/>
                      <a:pt x="25575" y="30454"/>
                    </a:cubicBezTo>
                    <a:cubicBezTo>
                      <a:pt x="26040" y="29966"/>
                      <a:pt x="26361" y="29395"/>
                      <a:pt x="26730" y="28835"/>
                    </a:cubicBezTo>
                    <a:cubicBezTo>
                      <a:pt x="27147" y="28216"/>
                      <a:pt x="27540" y="27585"/>
                      <a:pt x="27921" y="26954"/>
                    </a:cubicBezTo>
                    <a:cubicBezTo>
                      <a:pt x="28516" y="25978"/>
                      <a:pt x="29028" y="24978"/>
                      <a:pt x="29504" y="23954"/>
                    </a:cubicBezTo>
                    <a:cubicBezTo>
                      <a:pt x="29814" y="23287"/>
                      <a:pt x="30112" y="22596"/>
                      <a:pt x="30409" y="21918"/>
                    </a:cubicBezTo>
                    <a:cubicBezTo>
                      <a:pt x="30731" y="21156"/>
                      <a:pt x="30898" y="20358"/>
                      <a:pt x="31148" y="19584"/>
                    </a:cubicBezTo>
                    <a:cubicBezTo>
                      <a:pt x="31326" y="19001"/>
                      <a:pt x="31386" y="18405"/>
                      <a:pt x="31469" y="17822"/>
                    </a:cubicBezTo>
                    <a:cubicBezTo>
                      <a:pt x="31517" y="17429"/>
                      <a:pt x="31505" y="16977"/>
                      <a:pt x="31564" y="16584"/>
                    </a:cubicBezTo>
                    <a:cubicBezTo>
                      <a:pt x="31624" y="16119"/>
                      <a:pt x="31540" y="15679"/>
                      <a:pt x="31564" y="15226"/>
                    </a:cubicBezTo>
                    <a:cubicBezTo>
                      <a:pt x="31576" y="14786"/>
                      <a:pt x="31505" y="14286"/>
                      <a:pt x="31350" y="13857"/>
                    </a:cubicBezTo>
                    <a:cubicBezTo>
                      <a:pt x="31290" y="13679"/>
                      <a:pt x="31588" y="13536"/>
                      <a:pt x="31350" y="13429"/>
                    </a:cubicBezTo>
                    <a:cubicBezTo>
                      <a:pt x="31183" y="13345"/>
                      <a:pt x="31255" y="13214"/>
                      <a:pt x="31243" y="13107"/>
                    </a:cubicBezTo>
                    <a:cubicBezTo>
                      <a:pt x="31159" y="12678"/>
                      <a:pt x="31112" y="12250"/>
                      <a:pt x="30957" y="11833"/>
                    </a:cubicBezTo>
                    <a:cubicBezTo>
                      <a:pt x="30838" y="11500"/>
                      <a:pt x="30814" y="11143"/>
                      <a:pt x="30624" y="10809"/>
                    </a:cubicBezTo>
                    <a:cubicBezTo>
                      <a:pt x="30493" y="10583"/>
                      <a:pt x="30362" y="10297"/>
                      <a:pt x="30350" y="10083"/>
                    </a:cubicBezTo>
                    <a:cubicBezTo>
                      <a:pt x="30421" y="9547"/>
                      <a:pt x="29969" y="9261"/>
                      <a:pt x="29874" y="8821"/>
                    </a:cubicBezTo>
                    <a:cubicBezTo>
                      <a:pt x="29766" y="8333"/>
                      <a:pt x="29433" y="7880"/>
                      <a:pt x="29159" y="7440"/>
                    </a:cubicBezTo>
                    <a:cubicBezTo>
                      <a:pt x="28945" y="7106"/>
                      <a:pt x="28635" y="6773"/>
                      <a:pt x="28457" y="6428"/>
                    </a:cubicBezTo>
                    <a:cubicBezTo>
                      <a:pt x="28171" y="5880"/>
                      <a:pt x="27742" y="5439"/>
                      <a:pt x="27433" y="4916"/>
                    </a:cubicBezTo>
                    <a:cubicBezTo>
                      <a:pt x="27409" y="4880"/>
                      <a:pt x="27361" y="4832"/>
                      <a:pt x="27326" y="4832"/>
                    </a:cubicBezTo>
                    <a:cubicBezTo>
                      <a:pt x="27088" y="4832"/>
                      <a:pt x="27028" y="4677"/>
                      <a:pt x="26921" y="4547"/>
                    </a:cubicBezTo>
                    <a:cubicBezTo>
                      <a:pt x="26754" y="4332"/>
                      <a:pt x="26540" y="4130"/>
                      <a:pt x="26326" y="3963"/>
                    </a:cubicBezTo>
                    <a:cubicBezTo>
                      <a:pt x="25349" y="3261"/>
                      <a:pt x="24409" y="2534"/>
                      <a:pt x="23337" y="1927"/>
                    </a:cubicBezTo>
                    <a:cubicBezTo>
                      <a:pt x="22432" y="1427"/>
                      <a:pt x="21515" y="963"/>
                      <a:pt x="20527" y="617"/>
                    </a:cubicBezTo>
                    <a:cubicBezTo>
                      <a:pt x="19896" y="403"/>
                      <a:pt x="19253" y="201"/>
                      <a:pt x="18598" y="82"/>
                    </a:cubicBezTo>
                    <a:cubicBezTo>
                      <a:pt x="18296" y="23"/>
                      <a:pt x="17993" y="0"/>
                      <a:pt x="17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8"/>
              <p:cNvSpPr/>
              <p:nvPr/>
            </p:nvSpPr>
            <p:spPr>
              <a:xfrm>
                <a:off x="3594149" y="2435674"/>
                <a:ext cx="150696" cy="344052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7372" extrusionOk="0">
                    <a:moveTo>
                      <a:pt x="4985" y="1280"/>
                    </a:moveTo>
                    <a:cubicBezTo>
                      <a:pt x="5018" y="1280"/>
                      <a:pt x="5049" y="1285"/>
                      <a:pt x="5073" y="1297"/>
                    </a:cubicBezTo>
                    <a:cubicBezTo>
                      <a:pt x="5239" y="1369"/>
                      <a:pt x="5073" y="1488"/>
                      <a:pt x="5073" y="1583"/>
                    </a:cubicBezTo>
                    <a:cubicBezTo>
                      <a:pt x="5144" y="2238"/>
                      <a:pt x="5037" y="2881"/>
                      <a:pt x="5001" y="3524"/>
                    </a:cubicBezTo>
                    <a:cubicBezTo>
                      <a:pt x="4942" y="4441"/>
                      <a:pt x="5001" y="5369"/>
                      <a:pt x="4989" y="6286"/>
                    </a:cubicBezTo>
                    <a:cubicBezTo>
                      <a:pt x="4965" y="7310"/>
                      <a:pt x="4989" y="8358"/>
                      <a:pt x="5001" y="9394"/>
                    </a:cubicBezTo>
                    <a:cubicBezTo>
                      <a:pt x="5001" y="9632"/>
                      <a:pt x="5025" y="9882"/>
                      <a:pt x="4906" y="10096"/>
                    </a:cubicBezTo>
                    <a:cubicBezTo>
                      <a:pt x="4835" y="10215"/>
                      <a:pt x="4930" y="10287"/>
                      <a:pt x="4954" y="10370"/>
                    </a:cubicBezTo>
                    <a:cubicBezTo>
                      <a:pt x="5001" y="10572"/>
                      <a:pt x="5263" y="10620"/>
                      <a:pt x="5216" y="10906"/>
                    </a:cubicBezTo>
                    <a:cubicBezTo>
                      <a:pt x="5208" y="10993"/>
                      <a:pt x="5290" y="11014"/>
                      <a:pt x="5385" y="11014"/>
                    </a:cubicBezTo>
                    <a:cubicBezTo>
                      <a:pt x="5445" y="11014"/>
                      <a:pt x="5510" y="11005"/>
                      <a:pt x="5561" y="11001"/>
                    </a:cubicBezTo>
                    <a:cubicBezTo>
                      <a:pt x="5799" y="10977"/>
                      <a:pt x="5954" y="10763"/>
                      <a:pt x="6192" y="10679"/>
                    </a:cubicBezTo>
                    <a:cubicBezTo>
                      <a:pt x="6319" y="10635"/>
                      <a:pt x="6420" y="10609"/>
                      <a:pt x="6499" y="10609"/>
                    </a:cubicBezTo>
                    <a:cubicBezTo>
                      <a:pt x="6696" y="10609"/>
                      <a:pt x="6760" y="10767"/>
                      <a:pt x="6751" y="11191"/>
                    </a:cubicBezTo>
                    <a:cubicBezTo>
                      <a:pt x="6680" y="11953"/>
                      <a:pt x="6466" y="12703"/>
                      <a:pt x="6263" y="13454"/>
                    </a:cubicBezTo>
                    <a:cubicBezTo>
                      <a:pt x="6085" y="14061"/>
                      <a:pt x="5823" y="14608"/>
                      <a:pt x="5573" y="15168"/>
                    </a:cubicBezTo>
                    <a:cubicBezTo>
                      <a:pt x="5382" y="15573"/>
                      <a:pt x="5144" y="15978"/>
                      <a:pt x="4894" y="16359"/>
                    </a:cubicBezTo>
                    <a:cubicBezTo>
                      <a:pt x="4825" y="16464"/>
                      <a:pt x="4712" y="16516"/>
                      <a:pt x="4596" y="16516"/>
                    </a:cubicBezTo>
                    <a:cubicBezTo>
                      <a:pt x="4451" y="16516"/>
                      <a:pt x="4300" y="16434"/>
                      <a:pt x="4227" y="16275"/>
                    </a:cubicBezTo>
                    <a:cubicBezTo>
                      <a:pt x="4144" y="16061"/>
                      <a:pt x="3989" y="16013"/>
                      <a:pt x="3870" y="15882"/>
                    </a:cubicBezTo>
                    <a:cubicBezTo>
                      <a:pt x="3525" y="15537"/>
                      <a:pt x="3108" y="15263"/>
                      <a:pt x="2918" y="14763"/>
                    </a:cubicBezTo>
                    <a:cubicBezTo>
                      <a:pt x="2870" y="14656"/>
                      <a:pt x="2775" y="14513"/>
                      <a:pt x="2632" y="14489"/>
                    </a:cubicBezTo>
                    <a:cubicBezTo>
                      <a:pt x="2549" y="14478"/>
                      <a:pt x="2477" y="14418"/>
                      <a:pt x="2453" y="14335"/>
                    </a:cubicBezTo>
                    <a:cubicBezTo>
                      <a:pt x="2239" y="13775"/>
                      <a:pt x="1798" y="13382"/>
                      <a:pt x="1596" y="12811"/>
                    </a:cubicBezTo>
                    <a:cubicBezTo>
                      <a:pt x="1536" y="12644"/>
                      <a:pt x="1429" y="12489"/>
                      <a:pt x="1263" y="12406"/>
                    </a:cubicBezTo>
                    <a:cubicBezTo>
                      <a:pt x="1144" y="12334"/>
                      <a:pt x="1072" y="12180"/>
                      <a:pt x="1155" y="12072"/>
                    </a:cubicBezTo>
                    <a:cubicBezTo>
                      <a:pt x="1232" y="11985"/>
                      <a:pt x="1248" y="11806"/>
                      <a:pt x="1445" y="11806"/>
                    </a:cubicBezTo>
                    <a:cubicBezTo>
                      <a:pt x="1462" y="11806"/>
                      <a:pt x="1481" y="11808"/>
                      <a:pt x="1501" y="11811"/>
                    </a:cubicBezTo>
                    <a:cubicBezTo>
                      <a:pt x="1727" y="11834"/>
                      <a:pt x="1906" y="11965"/>
                      <a:pt x="2120" y="11977"/>
                    </a:cubicBezTo>
                    <a:cubicBezTo>
                      <a:pt x="2146" y="11979"/>
                      <a:pt x="2170" y="11980"/>
                      <a:pt x="2193" y="11980"/>
                    </a:cubicBezTo>
                    <a:cubicBezTo>
                      <a:pt x="2495" y="11980"/>
                      <a:pt x="2537" y="11829"/>
                      <a:pt x="2549" y="11441"/>
                    </a:cubicBezTo>
                    <a:cubicBezTo>
                      <a:pt x="2549" y="11191"/>
                      <a:pt x="2310" y="11156"/>
                      <a:pt x="2358" y="10929"/>
                    </a:cubicBezTo>
                    <a:cubicBezTo>
                      <a:pt x="2394" y="10715"/>
                      <a:pt x="2453" y="10453"/>
                      <a:pt x="2382" y="10298"/>
                    </a:cubicBezTo>
                    <a:cubicBezTo>
                      <a:pt x="2191" y="9882"/>
                      <a:pt x="2191" y="9417"/>
                      <a:pt x="2072" y="9001"/>
                    </a:cubicBezTo>
                    <a:cubicBezTo>
                      <a:pt x="1941" y="8560"/>
                      <a:pt x="1977" y="8084"/>
                      <a:pt x="1739" y="7679"/>
                    </a:cubicBezTo>
                    <a:cubicBezTo>
                      <a:pt x="1656" y="7524"/>
                      <a:pt x="1906" y="7215"/>
                      <a:pt x="1596" y="7096"/>
                    </a:cubicBezTo>
                    <a:cubicBezTo>
                      <a:pt x="1941" y="6846"/>
                      <a:pt x="1441" y="6584"/>
                      <a:pt x="1596" y="6322"/>
                    </a:cubicBezTo>
                    <a:cubicBezTo>
                      <a:pt x="1623" y="6277"/>
                      <a:pt x="1683" y="6092"/>
                      <a:pt x="1591" y="6092"/>
                    </a:cubicBezTo>
                    <a:cubicBezTo>
                      <a:pt x="1561" y="6092"/>
                      <a:pt x="1513" y="6113"/>
                      <a:pt x="1441" y="6167"/>
                    </a:cubicBezTo>
                    <a:cubicBezTo>
                      <a:pt x="1432" y="6173"/>
                      <a:pt x="1424" y="6175"/>
                      <a:pt x="1416" y="6175"/>
                    </a:cubicBezTo>
                    <a:cubicBezTo>
                      <a:pt x="1356" y="6175"/>
                      <a:pt x="1313" y="6042"/>
                      <a:pt x="1334" y="6000"/>
                    </a:cubicBezTo>
                    <a:cubicBezTo>
                      <a:pt x="1453" y="5738"/>
                      <a:pt x="1394" y="5334"/>
                      <a:pt x="1334" y="5250"/>
                    </a:cubicBezTo>
                    <a:cubicBezTo>
                      <a:pt x="1167" y="5012"/>
                      <a:pt x="1489" y="4643"/>
                      <a:pt x="1132" y="4524"/>
                    </a:cubicBezTo>
                    <a:cubicBezTo>
                      <a:pt x="1120" y="4512"/>
                      <a:pt x="1120" y="4405"/>
                      <a:pt x="1132" y="4405"/>
                    </a:cubicBezTo>
                    <a:cubicBezTo>
                      <a:pt x="1394" y="4262"/>
                      <a:pt x="1167" y="4119"/>
                      <a:pt x="1155" y="3952"/>
                    </a:cubicBezTo>
                    <a:cubicBezTo>
                      <a:pt x="1108" y="3309"/>
                      <a:pt x="846" y="2702"/>
                      <a:pt x="905" y="2035"/>
                    </a:cubicBezTo>
                    <a:cubicBezTo>
                      <a:pt x="913" y="1868"/>
                      <a:pt x="955" y="1802"/>
                      <a:pt x="1025" y="1802"/>
                    </a:cubicBezTo>
                    <a:cubicBezTo>
                      <a:pt x="1064" y="1802"/>
                      <a:pt x="1112" y="1823"/>
                      <a:pt x="1167" y="1857"/>
                    </a:cubicBezTo>
                    <a:cubicBezTo>
                      <a:pt x="1263" y="1905"/>
                      <a:pt x="1346" y="1988"/>
                      <a:pt x="1441" y="2035"/>
                    </a:cubicBezTo>
                    <a:cubicBezTo>
                      <a:pt x="1906" y="2333"/>
                      <a:pt x="2358" y="2643"/>
                      <a:pt x="2846" y="2893"/>
                    </a:cubicBezTo>
                    <a:cubicBezTo>
                      <a:pt x="2964" y="2952"/>
                      <a:pt x="3068" y="2979"/>
                      <a:pt x="3162" y="2979"/>
                    </a:cubicBezTo>
                    <a:cubicBezTo>
                      <a:pt x="3411" y="2979"/>
                      <a:pt x="3595" y="2790"/>
                      <a:pt x="3811" y="2488"/>
                    </a:cubicBezTo>
                    <a:cubicBezTo>
                      <a:pt x="4096" y="2071"/>
                      <a:pt x="4346" y="1595"/>
                      <a:pt x="4787" y="1333"/>
                    </a:cubicBezTo>
                    <a:cubicBezTo>
                      <a:pt x="4842" y="1301"/>
                      <a:pt x="4919" y="1280"/>
                      <a:pt x="4985" y="1280"/>
                    </a:cubicBezTo>
                    <a:close/>
                    <a:moveTo>
                      <a:pt x="5405" y="0"/>
                    </a:moveTo>
                    <a:cubicBezTo>
                      <a:pt x="5301" y="0"/>
                      <a:pt x="5179" y="25"/>
                      <a:pt x="5037" y="71"/>
                    </a:cubicBezTo>
                    <a:cubicBezTo>
                      <a:pt x="4775" y="154"/>
                      <a:pt x="4668" y="369"/>
                      <a:pt x="4454" y="476"/>
                    </a:cubicBezTo>
                    <a:cubicBezTo>
                      <a:pt x="3942" y="750"/>
                      <a:pt x="3620" y="1309"/>
                      <a:pt x="3299" y="1774"/>
                    </a:cubicBezTo>
                    <a:cubicBezTo>
                      <a:pt x="3156" y="1980"/>
                      <a:pt x="3043" y="2038"/>
                      <a:pt x="2920" y="2038"/>
                    </a:cubicBezTo>
                    <a:cubicBezTo>
                      <a:pt x="2837" y="2038"/>
                      <a:pt x="2749" y="2012"/>
                      <a:pt x="2644" y="1988"/>
                    </a:cubicBezTo>
                    <a:cubicBezTo>
                      <a:pt x="2394" y="1940"/>
                      <a:pt x="2418" y="1571"/>
                      <a:pt x="2203" y="1547"/>
                    </a:cubicBezTo>
                    <a:cubicBezTo>
                      <a:pt x="1834" y="1500"/>
                      <a:pt x="1596" y="1238"/>
                      <a:pt x="1310" y="1035"/>
                    </a:cubicBezTo>
                    <a:cubicBezTo>
                      <a:pt x="1182" y="934"/>
                      <a:pt x="1001" y="875"/>
                      <a:pt x="840" y="875"/>
                    </a:cubicBezTo>
                    <a:cubicBezTo>
                      <a:pt x="716" y="875"/>
                      <a:pt x="604" y="910"/>
                      <a:pt x="536" y="988"/>
                    </a:cubicBezTo>
                    <a:cubicBezTo>
                      <a:pt x="298" y="1273"/>
                      <a:pt x="1" y="1654"/>
                      <a:pt x="120" y="2107"/>
                    </a:cubicBezTo>
                    <a:cubicBezTo>
                      <a:pt x="274" y="2750"/>
                      <a:pt x="263" y="3417"/>
                      <a:pt x="441" y="4048"/>
                    </a:cubicBezTo>
                    <a:cubicBezTo>
                      <a:pt x="501" y="4250"/>
                      <a:pt x="608" y="4500"/>
                      <a:pt x="572" y="4714"/>
                    </a:cubicBezTo>
                    <a:cubicBezTo>
                      <a:pt x="477" y="5357"/>
                      <a:pt x="727" y="5953"/>
                      <a:pt x="858" y="6548"/>
                    </a:cubicBezTo>
                    <a:cubicBezTo>
                      <a:pt x="1025" y="7346"/>
                      <a:pt x="1072" y="8191"/>
                      <a:pt x="1334" y="8989"/>
                    </a:cubicBezTo>
                    <a:cubicBezTo>
                      <a:pt x="1477" y="9429"/>
                      <a:pt x="1525" y="9977"/>
                      <a:pt x="1560" y="10489"/>
                    </a:cubicBezTo>
                    <a:cubicBezTo>
                      <a:pt x="1608" y="11037"/>
                      <a:pt x="1632" y="11037"/>
                      <a:pt x="1120" y="11108"/>
                    </a:cubicBezTo>
                    <a:cubicBezTo>
                      <a:pt x="429" y="11203"/>
                      <a:pt x="370" y="11430"/>
                      <a:pt x="453" y="12156"/>
                    </a:cubicBezTo>
                    <a:cubicBezTo>
                      <a:pt x="513" y="12727"/>
                      <a:pt x="834" y="13120"/>
                      <a:pt x="1060" y="13537"/>
                    </a:cubicBezTo>
                    <a:cubicBezTo>
                      <a:pt x="1394" y="14144"/>
                      <a:pt x="1798" y="14763"/>
                      <a:pt x="2298" y="15263"/>
                    </a:cubicBezTo>
                    <a:cubicBezTo>
                      <a:pt x="2303" y="15268"/>
                      <a:pt x="2310" y="15270"/>
                      <a:pt x="2318" y="15270"/>
                    </a:cubicBezTo>
                    <a:cubicBezTo>
                      <a:pt x="2329" y="15270"/>
                      <a:pt x="2343" y="15266"/>
                      <a:pt x="2357" y="15266"/>
                    </a:cubicBezTo>
                    <a:cubicBezTo>
                      <a:pt x="2379" y="15266"/>
                      <a:pt x="2400" y="15275"/>
                      <a:pt x="2406" y="15323"/>
                    </a:cubicBezTo>
                    <a:cubicBezTo>
                      <a:pt x="2465" y="15751"/>
                      <a:pt x="2822" y="15930"/>
                      <a:pt x="3049" y="16204"/>
                    </a:cubicBezTo>
                    <a:cubicBezTo>
                      <a:pt x="3275" y="16478"/>
                      <a:pt x="3561" y="16740"/>
                      <a:pt x="3834" y="16990"/>
                    </a:cubicBezTo>
                    <a:cubicBezTo>
                      <a:pt x="4024" y="17160"/>
                      <a:pt x="4416" y="17372"/>
                      <a:pt x="4678" y="17372"/>
                    </a:cubicBezTo>
                    <a:cubicBezTo>
                      <a:pt x="4727" y="17372"/>
                      <a:pt x="4773" y="17364"/>
                      <a:pt x="4811" y="17347"/>
                    </a:cubicBezTo>
                    <a:cubicBezTo>
                      <a:pt x="5394" y="17061"/>
                      <a:pt x="5727" y="16454"/>
                      <a:pt x="5989" y="15894"/>
                    </a:cubicBezTo>
                    <a:cubicBezTo>
                      <a:pt x="6180" y="15501"/>
                      <a:pt x="6323" y="15013"/>
                      <a:pt x="6549" y="14692"/>
                    </a:cubicBezTo>
                    <a:cubicBezTo>
                      <a:pt x="6966" y="14097"/>
                      <a:pt x="7013" y="13394"/>
                      <a:pt x="7263" y="12751"/>
                    </a:cubicBezTo>
                    <a:cubicBezTo>
                      <a:pt x="7478" y="12203"/>
                      <a:pt x="7513" y="11560"/>
                      <a:pt x="7525" y="10953"/>
                    </a:cubicBezTo>
                    <a:cubicBezTo>
                      <a:pt x="7525" y="10632"/>
                      <a:pt x="7609" y="10227"/>
                      <a:pt x="7240" y="9941"/>
                    </a:cubicBezTo>
                    <a:cubicBezTo>
                      <a:pt x="7023" y="9779"/>
                      <a:pt x="6826" y="9670"/>
                      <a:pt x="6623" y="9670"/>
                    </a:cubicBezTo>
                    <a:cubicBezTo>
                      <a:pt x="6470" y="9670"/>
                      <a:pt x="6314" y="9733"/>
                      <a:pt x="6144" y="9882"/>
                    </a:cubicBezTo>
                    <a:cubicBezTo>
                      <a:pt x="6071" y="9940"/>
                      <a:pt x="6002" y="9966"/>
                      <a:pt x="5943" y="9966"/>
                    </a:cubicBezTo>
                    <a:cubicBezTo>
                      <a:pt x="5822" y="9966"/>
                      <a:pt x="5743" y="9852"/>
                      <a:pt x="5751" y="9667"/>
                    </a:cubicBezTo>
                    <a:cubicBezTo>
                      <a:pt x="5763" y="8632"/>
                      <a:pt x="5787" y="7596"/>
                      <a:pt x="5787" y="6560"/>
                    </a:cubicBezTo>
                    <a:cubicBezTo>
                      <a:pt x="5775" y="5595"/>
                      <a:pt x="5787" y="4643"/>
                      <a:pt x="5775" y="3679"/>
                    </a:cubicBezTo>
                    <a:cubicBezTo>
                      <a:pt x="5751" y="2714"/>
                      <a:pt x="5918" y="1762"/>
                      <a:pt x="5835" y="785"/>
                    </a:cubicBezTo>
                    <a:cubicBezTo>
                      <a:pt x="5862" y="236"/>
                      <a:pt x="5725" y="0"/>
                      <a:pt x="5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3610885" y="2461025"/>
                <a:ext cx="117147" cy="30174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15236" extrusionOk="0">
                    <a:moveTo>
                      <a:pt x="4140" y="0"/>
                    </a:moveTo>
                    <a:cubicBezTo>
                      <a:pt x="4074" y="0"/>
                      <a:pt x="3997" y="21"/>
                      <a:pt x="3942" y="53"/>
                    </a:cubicBezTo>
                    <a:cubicBezTo>
                      <a:pt x="3501" y="315"/>
                      <a:pt x="3251" y="791"/>
                      <a:pt x="2966" y="1208"/>
                    </a:cubicBezTo>
                    <a:cubicBezTo>
                      <a:pt x="2750" y="1510"/>
                      <a:pt x="2566" y="1699"/>
                      <a:pt x="2317" y="1699"/>
                    </a:cubicBezTo>
                    <a:cubicBezTo>
                      <a:pt x="2223" y="1699"/>
                      <a:pt x="2119" y="1672"/>
                      <a:pt x="2001" y="1613"/>
                    </a:cubicBezTo>
                    <a:cubicBezTo>
                      <a:pt x="1513" y="1363"/>
                      <a:pt x="1061" y="1053"/>
                      <a:pt x="596" y="755"/>
                    </a:cubicBezTo>
                    <a:cubicBezTo>
                      <a:pt x="501" y="708"/>
                      <a:pt x="418" y="625"/>
                      <a:pt x="322" y="577"/>
                    </a:cubicBezTo>
                    <a:cubicBezTo>
                      <a:pt x="267" y="543"/>
                      <a:pt x="219" y="522"/>
                      <a:pt x="180" y="522"/>
                    </a:cubicBezTo>
                    <a:cubicBezTo>
                      <a:pt x="110" y="522"/>
                      <a:pt x="68" y="588"/>
                      <a:pt x="60" y="755"/>
                    </a:cubicBezTo>
                    <a:cubicBezTo>
                      <a:pt x="1" y="1422"/>
                      <a:pt x="263" y="2029"/>
                      <a:pt x="310" y="2672"/>
                    </a:cubicBezTo>
                    <a:cubicBezTo>
                      <a:pt x="322" y="2839"/>
                      <a:pt x="549" y="2982"/>
                      <a:pt x="287" y="3125"/>
                    </a:cubicBezTo>
                    <a:cubicBezTo>
                      <a:pt x="275" y="3125"/>
                      <a:pt x="275" y="3232"/>
                      <a:pt x="287" y="3244"/>
                    </a:cubicBezTo>
                    <a:cubicBezTo>
                      <a:pt x="644" y="3363"/>
                      <a:pt x="322" y="3732"/>
                      <a:pt x="489" y="3970"/>
                    </a:cubicBezTo>
                    <a:cubicBezTo>
                      <a:pt x="549" y="4054"/>
                      <a:pt x="608" y="4458"/>
                      <a:pt x="489" y="4720"/>
                    </a:cubicBezTo>
                    <a:cubicBezTo>
                      <a:pt x="468" y="4762"/>
                      <a:pt x="511" y="4895"/>
                      <a:pt x="571" y="4895"/>
                    </a:cubicBezTo>
                    <a:cubicBezTo>
                      <a:pt x="579" y="4895"/>
                      <a:pt x="587" y="4893"/>
                      <a:pt x="596" y="4887"/>
                    </a:cubicBezTo>
                    <a:cubicBezTo>
                      <a:pt x="668" y="4833"/>
                      <a:pt x="716" y="4812"/>
                      <a:pt x="746" y="4812"/>
                    </a:cubicBezTo>
                    <a:cubicBezTo>
                      <a:pt x="838" y="4812"/>
                      <a:pt x="778" y="4997"/>
                      <a:pt x="751" y="5042"/>
                    </a:cubicBezTo>
                    <a:cubicBezTo>
                      <a:pt x="596" y="5304"/>
                      <a:pt x="1096" y="5566"/>
                      <a:pt x="751" y="5816"/>
                    </a:cubicBezTo>
                    <a:cubicBezTo>
                      <a:pt x="1061" y="5935"/>
                      <a:pt x="811" y="6244"/>
                      <a:pt x="894" y="6399"/>
                    </a:cubicBezTo>
                    <a:cubicBezTo>
                      <a:pt x="1132" y="6804"/>
                      <a:pt x="1096" y="7280"/>
                      <a:pt x="1227" y="7721"/>
                    </a:cubicBezTo>
                    <a:cubicBezTo>
                      <a:pt x="1346" y="8137"/>
                      <a:pt x="1346" y="8602"/>
                      <a:pt x="1537" y="9018"/>
                    </a:cubicBezTo>
                    <a:cubicBezTo>
                      <a:pt x="1608" y="9173"/>
                      <a:pt x="1549" y="9435"/>
                      <a:pt x="1513" y="9649"/>
                    </a:cubicBezTo>
                    <a:cubicBezTo>
                      <a:pt x="1465" y="9876"/>
                      <a:pt x="1704" y="9911"/>
                      <a:pt x="1704" y="10161"/>
                    </a:cubicBezTo>
                    <a:cubicBezTo>
                      <a:pt x="1692" y="10549"/>
                      <a:pt x="1650" y="10700"/>
                      <a:pt x="1348" y="10700"/>
                    </a:cubicBezTo>
                    <a:cubicBezTo>
                      <a:pt x="1325" y="10700"/>
                      <a:pt x="1301" y="10699"/>
                      <a:pt x="1275" y="10697"/>
                    </a:cubicBezTo>
                    <a:cubicBezTo>
                      <a:pt x="1061" y="10685"/>
                      <a:pt x="882" y="10554"/>
                      <a:pt x="656" y="10531"/>
                    </a:cubicBezTo>
                    <a:cubicBezTo>
                      <a:pt x="636" y="10528"/>
                      <a:pt x="617" y="10526"/>
                      <a:pt x="600" y="10526"/>
                    </a:cubicBezTo>
                    <a:cubicBezTo>
                      <a:pt x="403" y="10526"/>
                      <a:pt x="387" y="10705"/>
                      <a:pt x="310" y="10792"/>
                    </a:cubicBezTo>
                    <a:cubicBezTo>
                      <a:pt x="227" y="10900"/>
                      <a:pt x="299" y="11054"/>
                      <a:pt x="418" y="11126"/>
                    </a:cubicBezTo>
                    <a:cubicBezTo>
                      <a:pt x="584" y="11209"/>
                      <a:pt x="691" y="11364"/>
                      <a:pt x="751" y="11531"/>
                    </a:cubicBezTo>
                    <a:cubicBezTo>
                      <a:pt x="953" y="12102"/>
                      <a:pt x="1394" y="12495"/>
                      <a:pt x="1608" y="13055"/>
                    </a:cubicBezTo>
                    <a:cubicBezTo>
                      <a:pt x="1632" y="13138"/>
                      <a:pt x="1704" y="13198"/>
                      <a:pt x="1787" y="13209"/>
                    </a:cubicBezTo>
                    <a:cubicBezTo>
                      <a:pt x="1930" y="13233"/>
                      <a:pt x="2025" y="13376"/>
                      <a:pt x="2073" y="13483"/>
                    </a:cubicBezTo>
                    <a:cubicBezTo>
                      <a:pt x="2263" y="13983"/>
                      <a:pt x="2680" y="14257"/>
                      <a:pt x="3025" y="14602"/>
                    </a:cubicBezTo>
                    <a:cubicBezTo>
                      <a:pt x="3144" y="14733"/>
                      <a:pt x="3299" y="14781"/>
                      <a:pt x="3382" y="14995"/>
                    </a:cubicBezTo>
                    <a:cubicBezTo>
                      <a:pt x="3455" y="15154"/>
                      <a:pt x="3606" y="15236"/>
                      <a:pt x="3751" y="15236"/>
                    </a:cubicBezTo>
                    <a:cubicBezTo>
                      <a:pt x="3867" y="15236"/>
                      <a:pt x="3980" y="15184"/>
                      <a:pt x="4049" y="15079"/>
                    </a:cubicBezTo>
                    <a:cubicBezTo>
                      <a:pt x="4299" y="14698"/>
                      <a:pt x="4537" y="14293"/>
                      <a:pt x="4728" y="13888"/>
                    </a:cubicBezTo>
                    <a:cubicBezTo>
                      <a:pt x="4978" y="13328"/>
                      <a:pt x="5240" y="12781"/>
                      <a:pt x="5418" y="12174"/>
                    </a:cubicBezTo>
                    <a:cubicBezTo>
                      <a:pt x="5621" y="11423"/>
                      <a:pt x="5835" y="10673"/>
                      <a:pt x="5906" y="9911"/>
                    </a:cubicBezTo>
                    <a:cubicBezTo>
                      <a:pt x="5915" y="9487"/>
                      <a:pt x="5851" y="9329"/>
                      <a:pt x="5654" y="9329"/>
                    </a:cubicBezTo>
                    <a:cubicBezTo>
                      <a:pt x="5575" y="9329"/>
                      <a:pt x="5474" y="9355"/>
                      <a:pt x="5347" y="9399"/>
                    </a:cubicBezTo>
                    <a:cubicBezTo>
                      <a:pt x="5109" y="9483"/>
                      <a:pt x="4954" y="9697"/>
                      <a:pt x="4716" y="9721"/>
                    </a:cubicBezTo>
                    <a:cubicBezTo>
                      <a:pt x="4665" y="9725"/>
                      <a:pt x="4600" y="9734"/>
                      <a:pt x="4540" y="9734"/>
                    </a:cubicBezTo>
                    <a:cubicBezTo>
                      <a:pt x="4445" y="9734"/>
                      <a:pt x="4363" y="9713"/>
                      <a:pt x="4371" y="9626"/>
                    </a:cubicBezTo>
                    <a:cubicBezTo>
                      <a:pt x="4418" y="9340"/>
                      <a:pt x="4156" y="9292"/>
                      <a:pt x="4109" y="9090"/>
                    </a:cubicBezTo>
                    <a:cubicBezTo>
                      <a:pt x="4085" y="9007"/>
                      <a:pt x="3990" y="8935"/>
                      <a:pt x="4061" y="8816"/>
                    </a:cubicBezTo>
                    <a:cubicBezTo>
                      <a:pt x="4180" y="8602"/>
                      <a:pt x="4156" y="8352"/>
                      <a:pt x="4156" y="8114"/>
                    </a:cubicBezTo>
                    <a:cubicBezTo>
                      <a:pt x="4144" y="7078"/>
                      <a:pt x="4120" y="6030"/>
                      <a:pt x="4144" y="5006"/>
                    </a:cubicBezTo>
                    <a:cubicBezTo>
                      <a:pt x="4156" y="4089"/>
                      <a:pt x="4097" y="3161"/>
                      <a:pt x="4156" y="2244"/>
                    </a:cubicBezTo>
                    <a:cubicBezTo>
                      <a:pt x="4192" y="1601"/>
                      <a:pt x="4299" y="958"/>
                      <a:pt x="4228" y="303"/>
                    </a:cubicBezTo>
                    <a:cubicBezTo>
                      <a:pt x="4228" y="208"/>
                      <a:pt x="4394" y="89"/>
                      <a:pt x="4228" y="17"/>
                    </a:cubicBezTo>
                    <a:cubicBezTo>
                      <a:pt x="4204" y="5"/>
                      <a:pt x="4173" y="0"/>
                      <a:pt x="4140" y="0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3492453" y="1830204"/>
                <a:ext cx="358073" cy="319297"/>
              </a:xfrm>
              <a:custGeom>
                <a:avLst/>
                <a:gdLst/>
                <a:ahLst/>
                <a:cxnLst/>
                <a:rect l="l" t="t" r="r" b="b"/>
                <a:pathLst>
                  <a:path w="11079" h="10261" extrusionOk="0">
                    <a:moveTo>
                      <a:pt x="9396" y="705"/>
                    </a:moveTo>
                    <a:cubicBezTo>
                      <a:pt x="9629" y="705"/>
                      <a:pt x="9856" y="905"/>
                      <a:pt x="9925" y="1044"/>
                    </a:cubicBezTo>
                    <a:cubicBezTo>
                      <a:pt x="10226" y="1144"/>
                      <a:pt x="10552" y="1570"/>
                      <a:pt x="10126" y="1996"/>
                    </a:cubicBezTo>
                    <a:cubicBezTo>
                      <a:pt x="9299" y="2924"/>
                      <a:pt x="8346" y="3751"/>
                      <a:pt x="7519" y="4703"/>
                    </a:cubicBezTo>
                    <a:cubicBezTo>
                      <a:pt x="6793" y="5430"/>
                      <a:pt x="6066" y="6257"/>
                      <a:pt x="5339" y="7109"/>
                    </a:cubicBezTo>
                    <a:cubicBezTo>
                      <a:pt x="4587" y="7836"/>
                      <a:pt x="4086" y="8763"/>
                      <a:pt x="3334" y="9615"/>
                    </a:cubicBezTo>
                    <a:cubicBezTo>
                      <a:pt x="3276" y="9673"/>
                      <a:pt x="3218" y="9731"/>
                      <a:pt x="3160" y="9731"/>
                    </a:cubicBezTo>
                    <a:cubicBezTo>
                      <a:pt x="3118" y="9731"/>
                      <a:pt x="3076" y="9700"/>
                      <a:pt x="3033" y="9615"/>
                    </a:cubicBezTo>
                    <a:cubicBezTo>
                      <a:pt x="2306" y="8463"/>
                      <a:pt x="1580" y="7310"/>
                      <a:pt x="727" y="6157"/>
                    </a:cubicBezTo>
                    <a:cubicBezTo>
                      <a:pt x="527" y="5856"/>
                      <a:pt x="627" y="5530"/>
                      <a:pt x="1053" y="5330"/>
                    </a:cubicBezTo>
                    <a:cubicBezTo>
                      <a:pt x="1254" y="5229"/>
                      <a:pt x="1580" y="5129"/>
                      <a:pt x="1780" y="4904"/>
                    </a:cubicBezTo>
                    <a:cubicBezTo>
                      <a:pt x="1840" y="4813"/>
                      <a:pt x="1912" y="4777"/>
                      <a:pt x="1983" y="4777"/>
                    </a:cubicBezTo>
                    <a:cubicBezTo>
                      <a:pt x="2147" y="4777"/>
                      <a:pt x="2306" y="4972"/>
                      <a:pt x="2306" y="5129"/>
                    </a:cubicBezTo>
                    <a:cubicBezTo>
                      <a:pt x="2507" y="5756"/>
                      <a:pt x="3133" y="6057"/>
                      <a:pt x="3234" y="6783"/>
                    </a:cubicBezTo>
                    <a:cubicBezTo>
                      <a:pt x="3334" y="7009"/>
                      <a:pt x="3660" y="7009"/>
                      <a:pt x="3860" y="7109"/>
                    </a:cubicBezTo>
                    <a:cubicBezTo>
                      <a:pt x="3860" y="7109"/>
                      <a:pt x="3960" y="7009"/>
                      <a:pt x="3860" y="7009"/>
                    </a:cubicBezTo>
                    <a:cubicBezTo>
                      <a:pt x="3960" y="5956"/>
                      <a:pt x="4712" y="5430"/>
                      <a:pt x="5339" y="4904"/>
                    </a:cubicBezTo>
                    <a:cubicBezTo>
                      <a:pt x="6592" y="3550"/>
                      <a:pt x="7945" y="2297"/>
                      <a:pt x="9098" y="843"/>
                    </a:cubicBezTo>
                    <a:cubicBezTo>
                      <a:pt x="9190" y="744"/>
                      <a:pt x="9294" y="705"/>
                      <a:pt x="9396" y="705"/>
                    </a:cubicBezTo>
                    <a:close/>
                    <a:moveTo>
                      <a:pt x="9509" y="0"/>
                    </a:moveTo>
                    <a:cubicBezTo>
                      <a:pt x="9357" y="0"/>
                      <a:pt x="9182" y="87"/>
                      <a:pt x="8973" y="317"/>
                    </a:cubicBezTo>
                    <a:cubicBezTo>
                      <a:pt x="7419" y="1871"/>
                      <a:pt x="5840" y="3550"/>
                      <a:pt x="4286" y="5129"/>
                    </a:cubicBezTo>
                    <a:cubicBezTo>
                      <a:pt x="3993" y="5479"/>
                      <a:pt x="3800" y="5758"/>
                      <a:pt x="3579" y="5758"/>
                    </a:cubicBezTo>
                    <a:cubicBezTo>
                      <a:pt x="3403" y="5758"/>
                      <a:pt x="3210" y="5583"/>
                      <a:pt x="2933" y="5129"/>
                    </a:cubicBezTo>
                    <a:cubicBezTo>
                      <a:pt x="2594" y="4505"/>
                      <a:pt x="2409" y="4219"/>
                      <a:pt x="2143" y="4219"/>
                    </a:cubicBezTo>
                    <a:cubicBezTo>
                      <a:pt x="1919" y="4219"/>
                      <a:pt x="1636" y="4424"/>
                      <a:pt x="1153" y="4803"/>
                    </a:cubicBezTo>
                    <a:cubicBezTo>
                      <a:pt x="101" y="5530"/>
                      <a:pt x="1" y="6057"/>
                      <a:pt x="427" y="6783"/>
                    </a:cubicBezTo>
                    <a:cubicBezTo>
                      <a:pt x="1053" y="7736"/>
                      <a:pt x="1780" y="8763"/>
                      <a:pt x="2407" y="9816"/>
                    </a:cubicBezTo>
                    <a:cubicBezTo>
                      <a:pt x="2557" y="10129"/>
                      <a:pt x="2764" y="10261"/>
                      <a:pt x="2974" y="10261"/>
                    </a:cubicBezTo>
                    <a:cubicBezTo>
                      <a:pt x="3184" y="10261"/>
                      <a:pt x="3397" y="10129"/>
                      <a:pt x="3559" y="9916"/>
                    </a:cubicBezTo>
                    <a:cubicBezTo>
                      <a:pt x="4387" y="9089"/>
                      <a:pt x="5013" y="8262"/>
                      <a:pt x="5840" y="7410"/>
                    </a:cubicBezTo>
                    <a:cubicBezTo>
                      <a:pt x="6692" y="6382"/>
                      <a:pt x="7720" y="5430"/>
                      <a:pt x="8572" y="4503"/>
                    </a:cubicBezTo>
                    <a:cubicBezTo>
                      <a:pt x="9399" y="3751"/>
                      <a:pt x="10126" y="2924"/>
                      <a:pt x="10853" y="2097"/>
                    </a:cubicBezTo>
                    <a:cubicBezTo>
                      <a:pt x="11078" y="1871"/>
                      <a:pt x="11078" y="1671"/>
                      <a:pt x="11078" y="1370"/>
                    </a:cubicBezTo>
                    <a:lnTo>
                      <a:pt x="10552" y="1370"/>
                    </a:lnTo>
                    <a:cubicBezTo>
                      <a:pt x="10978" y="1044"/>
                      <a:pt x="10752" y="843"/>
                      <a:pt x="10452" y="743"/>
                    </a:cubicBezTo>
                    <a:cubicBezTo>
                      <a:pt x="10144" y="580"/>
                      <a:pt x="9902" y="0"/>
                      <a:pt x="9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143" name="Google Shape;2143;p38"/>
          <p:cNvGrpSpPr/>
          <p:nvPr/>
        </p:nvGrpSpPr>
        <p:grpSpPr>
          <a:xfrm>
            <a:off x="4723075" y="1374072"/>
            <a:ext cx="1770715" cy="3128185"/>
            <a:chOff x="4723074" y="1638022"/>
            <a:chExt cx="1582789" cy="3128185"/>
          </a:xfrm>
        </p:grpSpPr>
        <p:grpSp>
          <p:nvGrpSpPr>
            <p:cNvPr id="2144" name="Google Shape;2144;p38"/>
            <p:cNvGrpSpPr/>
            <p:nvPr/>
          </p:nvGrpSpPr>
          <p:grpSpPr>
            <a:xfrm>
              <a:off x="4723074" y="2990296"/>
              <a:ext cx="1582789" cy="1775911"/>
              <a:chOff x="4723074" y="2990296"/>
              <a:chExt cx="1582789" cy="1775911"/>
            </a:xfrm>
          </p:grpSpPr>
          <p:sp>
            <p:nvSpPr>
              <p:cNvPr id="2145" name="Google Shape;2145;p38"/>
              <p:cNvSpPr/>
              <p:nvPr/>
            </p:nvSpPr>
            <p:spPr>
              <a:xfrm>
                <a:off x="4760975" y="3085327"/>
                <a:ext cx="1475620" cy="373786"/>
              </a:xfrm>
              <a:custGeom>
                <a:avLst/>
                <a:gdLst/>
                <a:ahLst/>
                <a:cxnLst/>
                <a:rect l="l" t="t" r="r" b="b"/>
                <a:pathLst>
                  <a:path w="55970" h="11522" extrusionOk="0">
                    <a:moveTo>
                      <a:pt x="32072" y="1"/>
                    </a:moveTo>
                    <a:cubicBezTo>
                      <a:pt x="31843" y="1"/>
                      <a:pt x="31614" y="33"/>
                      <a:pt x="31409" y="154"/>
                    </a:cubicBezTo>
                    <a:cubicBezTo>
                      <a:pt x="31270" y="54"/>
                      <a:pt x="31125" y="24"/>
                      <a:pt x="30976" y="24"/>
                    </a:cubicBezTo>
                    <a:cubicBezTo>
                      <a:pt x="30749" y="24"/>
                      <a:pt x="30512" y="94"/>
                      <a:pt x="30276" y="94"/>
                    </a:cubicBezTo>
                    <a:cubicBezTo>
                      <a:pt x="30189" y="94"/>
                      <a:pt x="30102" y="85"/>
                      <a:pt x="30016" y="59"/>
                    </a:cubicBezTo>
                    <a:cubicBezTo>
                      <a:pt x="29965" y="45"/>
                      <a:pt x="29913" y="39"/>
                      <a:pt x="29859" y="39"/>
                    </a:cubicBezTo>
                    <a:cubicBezTo>
                      <a:pt x="29662" y="39"/>
                      <a:pt x="29442" y="114"/>
                      <a:pt x="29203" y="114"/>
                    </a:cubicBezTo>
                    <a:cubicBezTo>
                      <a:pt x="29123" y="114"/>
                      <a:pt x="29041" y="105"/>
                      <a:pt x="28956" y="83"/>
                    </a:cubicBezTo>
                    <a:cubicBezTo>
                      <a:pt x="28904" y="72"/>
                      <a:pt x="28848" y="67"/>
                      <a:pt x="28789" y="67"/>
                    </a:cubicBezTo>
                    <a:cubicBezTo>
                      <a:pt x="28576" y="67"/>
                      <a:pt x="28324" y="125"/>
                      <a:pt x="28069" y="125"/>
                    </a:cubicBezTo>
                    <a:cubicBezTo>
                      <a:pt x="28024" y="125"/>
                      <a:pt x="27978" y="123"/>
                      <a:pt x="27932" y="119"/>
                    </a:cubicBezTo>
                    <a:cubicBezTo>
                      <a:pt x="27832" y="109"/>
                      <a:pt x="27728" y="106"/>
                      <a:pt x="27623" y="106"/>
                    </a:cubicBezTo>
                    <a:cubicBezTo>
                      <a:pt x="27519" y="106"/>
                      <a:pt x="27413" y="109"/>
                      <a:pt x="27307" y="109"/>
                    </a:cubicBezTo>
                    <a:cubicBezTo>
                      <a:pt x="27139" y="109"/>
                      <a:pt x="26969" y="102"/>
                      <a:pt x="26801" y="71"/>
                    </a:cubicBezTo>
                    <a:cubicBezTo>
                      <a:pt x="26789" y="68"/>
                      <a:pt x="26777" y="67"/>
                      <a:pt x="26766" y="67"/>
                    </a:cubicBezTo>
                    <a:cubicBezTo>
                      <a:pt x="26661" y="67"/>
                      <a:pt x="26582" y="173"/>
                      <a:pt x="26485" y="173"/>
                    </a:cubicBezTo>
                    <a:cubicBezTo>
                      <a:pt x="26457" y="173"/>
                      <a:pt x="26428" y="164"/>
                      <a:pt x="26397" y="142"/>
                    </a:cubicBezTo>
                    <a:cubicBezTo>
                      <a:pt x="26265" y="62"/>
                      <a:pt x="26126" y="41"/>
                      <a:pt x="25984" y="41"/>
                    </a:cubicBezTo>
                    <a:cubicBezTo>
                      <a:pt x="25831" y="41"/>
                      <a:pt x="25676" y="65"/>
                      <a:pt x="25526" y="65"/>
                    </a:cubicBezTo>
                    <a:cubicBezTo>
                      <a:pt x="25487" y="65"/>
                      <a:pt x="25447" y="63"/>
                      <a:pt x="25408" y="59"/>
                    </a:cubicBezTo>
                    <a:cubicBezTo>
                      <a:pt x="25393" y="57"/>
                      <a:pt x="25377" y="57"/>
                      <a:pt x="25361" y="57"/>
                    </a:cubicBezTo>
                    <a:cubicBezTo>
                      <a:pt x="25206" y="57"/>
                      <a:pt x="25028" y="126"/>
                      <a:pt x="24863" y="126"/>
                    </a:cubicBezTo>
                    <a:cubicBezTo>
                      <a:pt x="24796" y="126"/>
                      <a:pt x="24731" y="115"/>
                      <a:pt x="24670" y="83"/>
                    </a:cubicBezTo>
                    <a:cubicBezTo>
                      <a:pt x="24646" y="69"/>
                      <a:pt x="24626" y="64"/>
                      <a:pt x="24608" y="64"/>
                    </a:cubicBezTo>
                    <a:cubicBezTo>
                      <a:pt x="24516" y="64"/>
                      <a:pt x="24512" y="227"/>
                      <a:pt x="24480" y="227"/>
                    </a:cubicBezTo>
                    <a:cubicBezTo>
                      <a:pt x="24471" y="227"/>
                      <a:pt x="24460" y="213"/>
                      <a:pt x="24444" y="178"/>
                    </a:cubicBezTo>
                    <a:cubicBezTo>
                      <a:pt x="24393" y="77"/>
                      <a:pt x="24333" y="49"/>
                      <a:pt x="24269" y="49"/>
                    </a:cubicBezTo>
                    <a:cubicBezTo>
                      <a:pt x="24188" y="49"/>
                      <a:pt x="24102" y="94"/>
                      <a:pt x="24026" y="94"/>
                    </a:cubicBezTo>
                    <a:cubicBezTo>
                      <a:pt x="23992" y="94"/>
                      <a:pt x="23960" y="85"/>
                      <a:pt x="23932" y="59"/>
                    </a:cubicBezTo>
                    <a:cubicBezTo>
                      <a:pt x="23870" y="197"/>
                      <a:pt x="23791" y="240"/>
                      <a:pt x="23705" y="240"/>
                    </a:cubicBezTo>
                    <a:cubicBezTo>
                      <a:pt x="23560" y="240"/>
                      <a:pt x="23395" y="119"/>
                      <a:pt x="23253" y="119"/>
                    </a:cubicBezTo>
                    <a:cubicBezTo>
                      <a:pt x="23249" y="119"/>
                      <a:pt x="23245" y="119"/>
                      <a:pt x="23241" y="119"/>
                    </a:cubicBezTo>
                    <a:cubicBezTo>
                      <a:pt x="23191" y="119"/>
                      <a:pt x="23143" y="77"/>
                      <a:pt x="23080" y="77"/>
                    </a:cubicBezTo>
                    <a:cubicBezTo>
                      <a:pt x="23044" y="77"/>
                      <a:pt x="23004" y="90"/>
                      <a:pt x="22956" y="131"/>
                    </a:cubicBezTo>
                    <a:cubicBezTo>
                      <a:pt x="22907" y="179"/>
                      <a:pt x="22823" y="211"/>
                      <a:pt x="22735" y="211"/>
                    </a:cubicBezTo>
                    <a:cubicBezTo>
                      <a:pt x="22671" y="211"/>
                      <a:pt x="22606" y="194"/>
                      <a:pt x="22551" y="154"/>
                    </a:cubicBezTo>
                    <a:cubicBezTo>
                      <a:pt x="22502" y="115"/>
                      <a:pt x="22459" y="102"/>
                      <a:pt x="22417" y="102"/>
                    </a:cubicBezTo>
                    <a:cubicBezTo>
                      <a:pt x="22357" y="102"/>
                      <a:pt x="22299" y="128"/>
                      <a:pt x="22229" y="142"/>
                    </a:cubicBezTo>
                    <a:cubicBezTo>
                      <a:pt x="22197" y="146"/>
                      <a:pt x="22165" y="147"/>
                      <a:pt x="22132" y="147"/>
                    </a:cubicBezTo>
                    <a:cubicBezTo>
                      <a:pt x="22052" y="147"/>
                      <a:pt x="21971" y="139"/>
                      <a:pt x="21891" y="139"/>
                    </a:cubicBezTo>
                    <a:cubicBezTo>
                      <a:pt x="21780" y="139"/>
                      <a:pt x="21670" y="154"/>
                      <a:pt x="21563" y="226"/>
                    </a:cubicBezTo>
                    <a:cubicBezTo>
                      <a:pt x="21461" y="99"/>
                      <a:pt x="20052" y="56"/>
                      <a:pt x="18260" y="56"/>
                    </a:cubicBezTo>
                    <a:cubicBezTo>
                      <a:pt x="14991" y="56"/>
                      <a:pt x="10452" y="199"/>
                      <a:pt x="10275" y="238"/>
                    </a:cubicBezTo>
                    <a:cubicBezTo>
                      <a:pt x="10092" y="278"/>
                      <a:pt x="9921" y="323"/>
                      <a:pt x="9752" y="323"/>
                    </a:cubicBezTo>
                    <a:cubicBezTo>
                      <a:pt x="9625" y="323"/>
                      <a:pt x="9499" y="298"/>
                      <a:pt x="9371" y="226"/>
                    </a:cubicBezTo>
                    <a:cubicBezTo>
                      <a:pt x="9310" y="199"/>
                      <a:pt x="9257" y="176"/>
                      <a:pt x="9208" y="176"/>
                    </a:cubicBezTo>
                    <a:cubicBezTo>
                      <a:pt x="9169" y="176"/>
                      <a:pt x="9133" y="190"/>
                      <a:pt x="9097" y="226"/>
                    </a:cubicBezTo>
                    <a:cubicBezTo>
                      <a:pt x="8983" y="332"/>
                      <a:pt x="8855" y="351"/>
                      <a:pt x="8722" y="351"/>
                    </a:cubicBezTo>
                    <a:cubicBezTo>
                      <a:pt x="8645" y="351"/>
                      <a:pt x="8567" y="345"/>
                      <a:pt x="8490" y="345"/>
                    </a:cubicBezTo>
                    <a:cubicBezTo>
                      <a:pt x="8262" y="345"/>
                      <a:pt x="8035" y="334"/>
                      <a:pt x="7811" y="334"/>
                    </a:cubicBezTo>
                    <a:cubicBezTo>
                      <a:pt x="7625" y="334"/>
                      <a:pt x="7442" y="342"/>
                      <a:pt x="7263" y="369"/>
                    </a:cubicBezTo>
                    <a:cubicBezTo>
                      <a:pt x="6847" y="440"/>
                      <a:pt x="6430" y="546"/>
                      <a:pt x="6014" y="546"/>
                    </a:cubicBezTo>
                    <a:cubicBezTo>
                      <a:pt x="5942" y="546"/>
                      <a:pt x="5870" y="542"/>
                      <a:pt x="5799" y="535"/>
                    </a:cubicBezTo>
                    <a:cubicBezTo>
                      <a:pt x="5739" y="530"/>
                      <a:pt x="5676" y="527"/>
                      <a:pt x="5614" y="527"/>
                    </a:cubicBezTo>
                    <a:cubicBezTo>
                      <a:pt x="5394" y="527"/>
                      <a:pt x="5180" y="564"/>
                      <a:pt x="5096" y="666"/>
                    </a:cubicBezTo>
                    <a:cubicBezTo>
                      <a:pt x="4918" y="916"/>
                      <a:pt x="4680" y="869"/>
                      <a:pt x="4429" y="893"/>
                    </a:cubicBezTo>
                    <a:cubicBezTo>
                      <a:pt x="4377" y="884"/>
                      <a:pt x="4299" y="856"/>
                      <a:pt x="4242" y="856"/>
                    </a:cubicBezTo>
                    <a:cubicBezTo>
                      <a:pt x="4221" y="856"/>
                      <a:pt x="4204" y="859"/>
                      <a:pt x="4191" y="869"/>
                    </a:cubicBezTo>
                    <a:cubicBezTo>
                      <a:pt x="3834" y="1107"/>
                      <a:pt x="3322" y="1119"/>
                      <a:pt x="3001" y="1345"/>
                    </a:cubicBezTo>
                    <a:cubicBezTo>
                      <a:pt x="2489" y="1702"/>
                      <a:pt x="1786" y="1821"/>
                      <a:pt x="1512" y="2488"/>
                    </a:cubicBezTo>
                    <a:cubicBezTo>
                      <a:pt x="1381" y="2821"/>
                      <a:pt x="1108" y="3131"/>
                      <a:pt x="1108" y="3512"/>
                    </a:cubicBezTo>
                    <a:cubicBezTo>
                      <a:pt x="1108" y="3821"/>
                      <a:pt x="822" y="4012"/>
                      <a:pt x="762" y="4298"/>
                    </a:cubicBezTo>
                    <a:cubicBezTo>
                      <a:pt x="643" y="4798"/>
                      <a:pt x="643" y="5310"/>
                      <a:pt x="572" y="5810"/>
                    </a:cubicBezTo>
                    <a:cubicBezTo>
                      <a:pt x="512" y="6191"/>
                      <a:pt x="453" y="6584"/>
                      <a:pt x="500" y="6953"/>
                    </a:cubicBezTo>
                    <a:cubicBezTo>
                      <a:pt x="524" y="7143"/>
                      <a:pt x="215" y="7143"/>
                      <a:pt x="369" y="7262"/>
                    </a:cubicBezTo>
                    <a:cubicBezTo>
                      <a:pt x="715" y="7560"/>
                      <a:pt x="131" y="7834"/>
                      <a:pt x="358" y="8143"/>
                    </a:cubicBezTo>
                    <a:cubicBezTo>
                      <a:pt x="381" y="8191"/>
                      <a:pt x="238" y="8417"/>
                      <a:pt x="381" y="8608"/>
                    </a:cubicBezTo>
                    <a:cubicBezTo>
                      <a:pt x="619" y="8894"/>
                      <a:pt x="286" y="9155"/>
                      <a:pt x="238" y="9441"/>
                    </a:cubicBezTo>
                    <a:cubicBezTo>
                      <a:pt x="179" y="9941"/>
                      <a:pt x="227" y="10453"/>
                      <a:pt x="24" y="10953"/>
                    </a:cubicBezTo>
                    <a:cubicBezTo>
                      <a:pt x="0" y="11037"/>
                      <a:pt x="131" y="11239"/>
                      <a:pt x="96" y="11418"/>
                    </a:cubicBezTo>
                    <a:cubicBezTo>
                      <a:pt x="88" y="11495"/>
                      <a:pt x="155" y="11522"/>
                      <a:pt x="226" y="11522"/>
                    </a:cubicBezTo>
                    <a:cubicBezTo>
                      <a:pt x="264" y="11522"/>
                      <a:pt x="304" y="11514"/>
                      <a:pt x="334" y="11501"/>
                    </a:cubicBezTo>
                    <a:cubicBezTo>
                      <a:pt x="641" y="11376"/>
                      <a:pt x="955" y="11344"/>
                      <a:pt x="1271" y="11344"/>
                    </a:cubicBezTo>
                    <a:cubicBezTo>
                      <a:pt x="1594" y="11344"/>
                      <a:pt x="1920" y="11378"/>
                      <a:pt x="2242" y="11378"/>
                    </a:cubicBezTo>
                    <a:cubicBezTo>
                      <a:pt x="2325" y="11378"/>
                      <a:pt x="2407" y="11375"/>
                      <a:pt x="2489" y="11370"/>
                    </a:cubicBezTo>
                    <a:cubicBezTo>
                      <a:pt x="2571" y="11365"/>
                      <a:pt x="2655" y="11363"/>
                      <a:pt x="2738" y="11363"/>
                    </a:cubicBezTo>
                    <a:cubicBezTo>
                      <a:pt x="3244" y="11363"/>
                      <a:pt x="3764" y="11443"/>
                      <a:pt x="4275" y="11453"/>
                    </a:cubicBezTo>
                    <a:cubicBezTo>
                      <a:pt x="4414" y="11455"/>
                      <a:pt x="4553" y="11456"/>
                      <a:pt x="4692" y="11456"/>
                    </a:cubicBezTo>
                    <a:cubicBezTo>
                      <a:pt x="5339" y="11456"/>
                      <a:pt x="5988" y="11435"/>
                      <a:pt x="6644" y="11406"/>
                    </a:cubicBezTo>
                    <a:cubicBezTo>
                      <a:pt x="6917" y="11392"/>
                      <a:pt x="7190" y="11386"/>
                      <a:pt x="7463" y="11386"/>
                    </a:cubicBezTo>
                    <a:cubicBezTo>
                      <a:pt x="8369" y="11386"/>
                      <a:pt x="9277" y="11447"/>
                      <a:pt x="10192" y="11465"/>
                    </a:cubicBezTo>
                    <a:cubicBezTo>
                      <a:pt x="10304" y="11467"/>
                      <a:pt x="10578" y="11468"/>
                      <a:pt x="10975" y="11468"/>
                    </a:cubicBezTo>
                    <a:cubicBezTo>
                      <a:pt x="13750" y="11468"/>
                      <a:pt x="22509" y="11431"/>
                      <a:pt x="23301" y="11358"/>
                    </a:cubicBezTo>
                    <a:cubicBezTo>
                      <a:pt x="23932" y="11299"/>
                      <a:pt x="24587" y="11263"/>
                      <a:pt x="25230" y="11227"/>
                    </a:cubicBezTo>
                    <a:cubicBezTo>
                      <a:pt x="25754" y="11191"/>
                      <a:pt x="26278" y="11182"/>
                      <a:pt x="26803" y="11182"/>
                    </a:cubicBezTo>
                    <a:cubicBezTo>
                      <a:pt x="27266" y="11182"/>
                      <a:pt x="27730" y="11189"/>
                      <a:pt x="28194" y="11189"/>
                    </a:cubicBezTo>
                    <a:cubicBezTo>
                      <a:pt x="28579" y="11189"/>
                      <a:pt x="28963" y="11184"/>
                      <a:pt x="29349" y="11168"/>
                    </a:cubicBezTo>
                    <a:cubicBezTo>
                      <a:pt x="29790" y="11150"/>
                      <a:pt x="30233" y="11147"/>
                      <a:pt x="30678" y="11147"/>
                    </a:cubicBezTo>
                    <a:cubicBezTo>
                      <a:pt x="30901" y="11147"/>
                      <a:pt x="31124" y="11148"/>
                      <a:pt x="31347" y="11148"/>
                    </a:cubicBezTo>
                    <a:cubicBezTo>
                      <a:pt x="31570" y="11148"/>
                      <a:pt x="31793" y="11147"/>
                      <a:pt x="32016" y="11144"/>
                    </a:cubicBezTo>
                    <a:cubicBezTo>
                      <a:pt x="32282" y="11140"/>
                      <a:pt x="32547" y="11139"/>
                      <a:pt x="32811" y="11139"/>
                    </a:cubicBezTo>
                    <a:cubicBezTo>
                      <a:pt x="33339" y="11139"/>
                      <a:pt x="33866" y="11144"/>
                      <a:pt x="34398" y="11144"/>
                    </a:cubicBezTo>
                    <a:cubicBezTo>
                      <a:pt x="34695" y="11144"/>
                      <a:pt x="45423" y="11132"/>
                      <a:pt x="45720" y="11132"/>
                    </a:cubicBezTo>
                    <a:cubicBezTo>
                      <a:pt x="45780" y="11131"/>
                      <a:pt x="45839" y="11131"/>
                      <a:pt x="45899" y="11131"/>
                    </a:cubicBezTo>
                    <a:cubicBezTo>
                      <a:pt x="46377" y="11131"/>
                      <a:pt x="46858" y="11154"/>
                      <a:pt x="47336" y="11154"/>
                    </a:cubicBezTo>
                    <a:cubicBezTo>
                      <a:pt x="47657" y="11154"/>
                      <a:pt x="47976" y="11144"/>
                      <a:pt x="48292" y="11108"/>
                    </a:cubicBezTo>
                    <a:cubicBezTo>
                      <a:pt x="49268" y="11013"/>
                      <a:pt x="50245" y="11049"/>
                      <a:pt x="51209" y="11013"/>
                    </a:cubicBezTo>
                    <a:cubicBezTo>
                      <a:pt x="51665" y="10986"/>
                      <a:pt x="52113" y="10792"/>
                      <a:pt x="52575" y="10792"/>
                    </a:cubicBezTo>
                    <a:cubicBezTo>
                      <a:pt x="52729" y="10792"/>
                      <a:pt x="52885" y="10813"/>
                      <a:pt x="53043" y="10870"/>
                    </a:cubicBezTo>
                    <a:cubicBezTo>
                      <a:pt x="53055" y="10870"/>
                      <a:pt x="53102" y="10846"/>
                      <a:pt x="53114" y="10822"/>
                    </a:cubicBezTo>
                    <a:cubicBezTo>
                      <a:pt x="53144" y="10674"/>
                      <a:pt x="53243" y="10646"/>
                      <a:pt x="53349" y="10646"/>
                    </a:cubicBezTo>
                    <a:cubicBezTo>
                      <a:pt x="53412" y="10646"/>
                      <a:pt x="53477" y="10656"/>
                      <a:pt x="53531" y="10656"/>
                    </a:cubicBezTo>
                    <a:cubicBezTo>
                      <a:pt x="53609" y="10661"/>
                      <a:pt x="53688" y="10663"/>
                      <a:pt x="53766" y="10663"/>
                    </a:cubicBezTo>
                    <a:cubicBezTo>
                      <a:pt x="54185" y="10663"/>
                      <a:pt x="54600" y="10597"/>
                      <a:pt x="55018" y="10597"/>
                    </a:cubicBezTo>
                    <a:cubicBezTo>
                      <a:pt x="55196" y="10597"/>
                      <a:pt x="55375" y="10609"/>
                      <a:pt x="55555" y="10644"/>
                    </a:cubicBezTo>
                    <a:cubicBezTo>
                      <a:pt x="55587" y="10650"/>
                      <a:pt x="55622" y="10654"/>
                      <a:pt x="55656" y="10654"/>
                    </a:cubicBezTo>
                    <a:cubicBezTo>
                      <a:pt x="55812" y="10654"/>
                      <a:pt x="55969" y="10585"/>
                      <a:pt x="55960" y="10429"/>
                    </a:cubicBezTo>
                    <a:cubicBezTo>
                      <a:pt x="55936" y="10060"/>
                      <a:pt x="55936" y="9691"/>
                      <a:pt x="55912" y="9322"/>
                    </a:cubicBezTo>
                    <a:cubicBezTo>
                      <a:pt x="55876" y="8941"/>
                      <a:pt x="55841" y="8548"/>
                      <a:pt x="55805" y="8167"/>
                    </a:cubicBezTo>
                    <a:cubicBezTo>
                      <a:pt x="55745" y="7631"/>
                      <a:pt x="55710" y="7084"/>
                      <a:pt x="55650" y="6548"/>
                    </a:cubicBezTo>
                    <a:cubicBezTo>
                      <a:pt x="55603" y="6179"/>
                      <a:pt x="55543" y="5822"/>
                      <a:pt x="55460" y="5476"/>
                    </a:cubicBezTo>
                    <a:cubicBezTo>
                      <a:pt x="55376" y="5167"/>
                      <a:pt x="55519" y="4845"/>
                      <a:pt x="55376" y="4583"/>
                    </a:cubicBezTo>
                    <a:cubicBezTo>
                      <a:pt x="55245" y="4322"/>
                      <a:pt x="55233" y="4072"/>
                      <a:pt x="55210" y="3821"/>
                    </a:cubicBezTo>
                    <a:cubicBezTo>
                      <a:pt x="55210" y="3726"/>
                      <a:pt x="55245" y="3595"/>
                      <a:pt x="55174" y="3560"/>
                    </a:cubicBezTo>
                    <a:cubicBezTo>
                      <a:pt x="54864" y="3393"/>
                      <a:pt x="54852" y="3071"/>
                      <a:pt x="54698" y="2833"/>
                    </a:cubicBezTo>
                    <a:cubicBezTo>
                      <a:pt x="54424" y="2428"/>
                      <a:pt x="54198" y="2000"/>
                      <a:pt x="53781" y="1666"/>
                    </a:cubicBezTo>
                    <a:cubicBezTo>
                      <a:pt x="53567" y="1500"/>
                      <a:pt x="53269" y="1535"/>
                      <a:pt x="53090" y="1369"/>
                    </a:cubicBezTo>
                    <a:cubicBezTo>
                      <a:pt x="52686" y="1012"/>
                      <a:pt x="52138" y="964"/>
                      <a:pt x="51650" y="881"/>
                    </a:cubicBezTo>
                    <a:cubicBezTo>
                      <a:pt x="51114" y="785"/>
                      <a:pt x="50590" y="690"/>
                      <a:pt x="50054" y="595"/>
                    </a:cubicBezTo>
                    <a:cubicBezTo>
                      <a:pt x="49114" y="428"/>
                      <a:pt x="48161" y="309"/>
                      <a:pt x="47209" y="190"/>
                    </a:cubicBezTo>
                    <a:cubicBezTo>
                      <a:pt x="47202" y="190"/>
                      <a:pt x="47196" y="189"/>
                      <a:pt x="47190" y="189"/>
                    </a:cubicBezTo>
                    <a:cubicBezTo>
                      <a:pt x="47097" y="189"/>
                      <a:pt x="47019" y="244"/>
                      <a:pt x="46930" y="244"/>
                    </a:cubicBezTo>
                    <a:cubicBezTo>
                      <a:pt x="46891" y="244"/>
                      <a:pt x="46849" y="234"/>
                      <a:pt x="46804" y="202"/>
                    </a:cubicBezTo>
                    <a:cubicBezTo>
                      <a:pt x="46601" y="82"/>
                      <a:pt x="46351" y="23"/>
                      <a:pt x="46122" y="23"/>
                    </a:cubicBezTo>
                    <a:cubicBezTo>
                      <a:pt x="45988" y="23"/>
                      <a:pt x="45862" y="43"/>
                      <a:pt x="45756" y="83"/>
                    </a:cubicBezTo>
                    <a:cubicBezTo>
                      <a:pt x="45630" y="135"/>
                      <a:pt x="44608" y="154"/>
                      <a:pt x="43218" y="154"/>
                    </a:cubicBezTo>
                    <a:cubicBezTo>
                      <a:pt x="39882" y="154"/>
                      <a:pt x="34428" y="47"/>
                      <a:pt x="34159" y="47"/>
                    </a:cubicBezTo>
                    <a:cubicBezTo>
                      <a:pt x="33915" y="53"/>
                      <a:pt x="33662" y="59"/>
                      <a:pt x="33408" y="59"/>
                    </a:cubicBezTo>
                    <a:cubicBezTo>
                      <a:pt x="33153" y="59"/>
                      <a:pt x="32897" y="53"/>
                      <a:pt x="32647" y="35"/>
                    </a:cubicBezTo>
                    <a:cubicBezTo>
                      <a:pt x="32466" y="24"/>
                      <a:pt x="32269" y="1"/>
                      <a:pt x="32072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User Interface</a:t>
                </a:r>
                <a:endParaRPr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4723074" y="3081274"/>
                <a:ext cx="1582789" cy="1684933"/>
              </a:xfrm>
              <a:custGeom>
                <a:avLst/>
                <a:gdLst/>
                <a:ahLst/>
                <a:cxnLst/>
                <a:rect l="l" t="t" r="r" b="b"/>
                <a:pathLst>
                  <a:path w="59818" h="56585" extrusionOk="0">
                    <a:moveTo>
                      <a:pt x="33549" y="931"/>
                    </a:moveTo>
                    <a:cubicBezTo>
                      <a:pt x="33746" y="931"/>
                      <a:pt x="33943" y="954"/>
                      <a:pt x="34124" y="965"/>
                    </a:cubicBezTo>
                    <a:cubicBezTo>
                      <a:pt x="34374" y="983"/>
                      <a:pt x="34630" y="989"/>
                      <a:pt x="34885" y="989"/>
                    </a:cubicBezTo>
                    <a:cubicBezTo>
                      <a:pt x="35139" y="989"/>
                      <a:pt x="35392" y="983"/>
                      <a:pt x="35636" y="977"/>
                    </a:cubicBezTo>
                    <a:cubicBezTo>
                      <a:pt x="35905" y="977"/>
                      <a:pt x="41359" y="1084"/>
                      <a:pt x="44695" y="1084"/>
                    </a:cubicBezTo>
                    <a:cubicBezTo>
                      <a:pt x="46085" y="1084"/>
                      <a:pt x="47107" y="1065"/>
                      <a:pt x="47233" y="1013"/>
                    </a:cubicBezTo>
                    <a:cubicBezTo>
                      <a:pt x="47339" y="973"/>
                      <a:pt x="47465" y="953"/>
                      <a:pt x="47599" y="953"/>
                    </a:cubicBezTo>
                    <a:cubicBezTo>
                      <a:pt x="47828" y="953"/>
                      <a:pt x="48078" y="1012"/>
                      <a:pt x="48281" y="1132"/>
                    </a:cubicBezTo>
                    <a:cubicBezTo>
                      <a:pt x="48326" y="1164"/>
                      <a:pt x="48368" y="1174"/>
                      <a:pt x="48407" y="1174"/>
                    </a:cubicBezTo>
                    <a:cubicBezTo>
                      <a:pt x="48496" y="1174"/>
                      <a:pt x="48574" y="1119"/>
                      <a:pt x="48667" y="1119"/>
                    </a:cubicBezTo>
                    <a:cubicBezTo>
                      <a:pt x="48673" y="1119"/>
                      <a:pt x="48679" y="1120"/>
                      <a:pt x="48686" y="1120"/>
                    </a:cubicBezTo>
                    <a:cubicBezTo>
                      <a:pt x="49638" y="1239"/>
                      <a:pt x="50591" y="1358"/>
                      <a:pt x="51531" y="1525"/>
                    </a:cubicBezTo>
                    <a:cubicBezTo>
                      <a:pt x="52067" y="1620"/>
                      <a:pt x="52591" y="1715"/>
                      <a:pt x="53127" y="1811"/>
                    </a:cubicBezTo>
                    <a:cubicBezTo>
                      <a:pt x="53615" y="1894"/>
                      <a:pt x="54163" y="1942"/>
                      <a:pt x="54567" y="2299"/>
                    </a:cubicBezTo>
                    <a:cubicBezTo>
                      <a:pt x="54746" y="2465"/>
                      <a:pt x="55044" y="2430"/>
                      <a:pt x="55258" y="2596"/>
                    </a:cubicBezTo>
                    <a:cubicBezTo>
                      <a:pt x="55675" y="2930"/>
                      <a:pt x="55901" y="3358"/>
                      <a:pt x="56175" y="3763"/>
                    </a:cubicBezTo>
                    <a:cubicBezTo>
                      <a:pt x="56329" y="4001"/>
                      <a:pt x="56341" y="4323"/>
                      <a:pt x="56651" y="4490"/>
                    </a:cubicBezTo>
                    <a:cubicBezTo>
                      <a:pt x="56722" y="4525"/>
                      <a:pt x="56687" y="4656"/>
                      <a:pt x="56687" y="4751"/>
                    </a:cubicBezTo>
                    <a:cubicBezTo>
                      <a:pt x="56710" y="5002"/>
                      <a:pt x="56722" y="5252"/>
                      <a:pt x="56853" y="5513"/>
                    </a:cubicBezTo>
                    <a:cubicBezTo>
                      <a:pt x="56996" y="5775"/>
                      <a:pt x="56853" y="6097"/>
                      <a:pt x="56937" y="6406"/>
                    </a:cubicBezTo>
                    <a:cubicBezTo>
                      <a:pt x="57020" y="6752"/>
                      <a:pt x="57080" y="7109"/>
                      <a:pt x="57127" y="7478"/>
                    </a:cubicBezTo>
                    <a:cubicBezTo>
                      <a:pt x="57187" y="8014"/>
                      <a:pt x="57222" y="8561"/>
                      <a:pt x="57282" y="9097"/>
                    </a:cubicBezTo>
                    <a:cubicBezTo>
                      <a:pt x="57318" y="9478"/>
                      <a:pt x="57353" y="9871"/>
                      <a:pt x="57389" y="10252"/>
                    </a:cubicBezTo>
                    <a:cubicBezTo>
                      <a:pt x="57413" y="10621"/>
                      <a:pt x="57413" y="10990"/>
                      <a:pt x="57437" y="11359"/>
                    </a:cubicBezTo>
                    <a:cubicBezTo>
                      <a:pt x="57446" y="11515"/>
                      <a:pt x="57289" y="11584"/>
                      <a:pt x="57133" y="11584"/>
                    </a:cubicBezTo>
                    <a:cubicBezTo>
                      <a:pt x="57099" y="11584"/>
                      <a:pt x="57064" y="11580"/>
                      <a:pt x="57032" y="11574"/>
                    </a:cubicBezTo>
                    <a:cubicBezTo>
                      <a:pt x="56852" y="11539"/>
                      <a:pt x="56673" y="11527"/>
                      <a:pt x="56495" y="11527"/>
                    </a:cubicBezTo>
                    <a:cubicBezTo>
                      <a:pt x="56077" y="11527"/>
                      <a:pt x="55662" y="11593"/>
                      <a:pt x="55243" y="11593"/>
                    </a:cubicBezTo>
                    <a:cubicBezTo>
                      <a:pt x="55165" y="11593"/>
                      <a:pt x="55086" y="11591"/>
                      <a:pt x="55008" y="11586"/>
                    </a:cubicBezTo>
                    <a:cubicBezTo>
                      <a:pt x="54954" y="11586"/>
                      <a:pt x="54889" y="11576"/>
                      <a:pt x="54826" y="11576"/>
                    </a:cubicBezTo>
                    <a:cubicBezTo>
                      <a:pt x="54720" y="11576"/>
                      <a:pt x="54621" y="11604"/>
                      <a:pt x="54591" y="11752"/>
                    </a:cubicBezTo>
                    <a:cubicBezTo>
                      <a:pt x="54579" y="11776"/>
                      <a:pt x="54532" y="11800"/>
                      <a:pt x="54520" y="11800"/>
                    </a:cubicBezTo>
                    <a:cubicBezTo>
                      <a:pt x="54362" y="11743"/>
                      <a:pt x="54206" y="11722"/>
                      <a:pt x="54052" y="11722"/>
                    </a:cubicBezTo>
                    <a:cubicBezTo>
                      <a:pt x="53590" y="11722"/>
                      <a:pt x="53142" y="11916"/>
                      <a:pt x="52686" y="11943"/>
                    </a:cubicBezTo>
                    <a:cubicBezTo>
                      <a:pt x="51722" y="11979"/>
                      <a:pt x="50745" y="11943"/>
                      <a:pt x="49769" y="12038"/>
                    </a:cubicBezTo>
                    <a:cubicBezTo>
                      <a:pt x="49453" y="12074"/>
                      <a:pt x="49134" y="12084"/>
                      <a:pt x="48813" y="12084"/>
                    </a:cubicBezTo>
                    <a:cubicBezTo>
                      <a:pt x="48335" y="12084"/>
                      <a:pt x="47854" y="12061"/>
                      <a:pt x="47376" y="12061"/>
                    </a:cubicBezTo>
                    <a:cubicBezTo>
                      <a:pt x="47316" y="12061"/>
                      <a:pt x="47257" y="12061"/>
                      <a:pt x="47197" y="12062"/>
                    </a:cubicBezTo>
                    <a:cubicBezTo>
                      <a:pt x="46900" y="12062"/>
                      <a:pt x="36172" y="12074"/>
                      <a:pt x="35875" y="12074"/>
                    </a:cubicBezTo>
                    <a:cubicBezTo>
                      <a:pt x="35343" y="12074"/>
                      <a:pt x="34816" y="12069"/>
                      <a:pt x="34288" y="12069"/>
                    </a:cubicBezTo>
                    <a:cubicBezTo>
                      <a:pt x="34024" y="12069"/>
                      <a:pt x="33759" y="12070"/>
                      <a:pt x="33493" y="12074"/>
                    </a:cubicBezTo>
                    <a:cubicBezTo>
                      <a:pt x="33270" y="12077"/>
                      <a:pt x="33047" y="12078"/>
                      <a:pt x="32824" y="12078"/>
                    </a:cubicBezTo>
                    <a:cubicBezTo>
                      <a:pt x="32601" y="12078"/>
                      <a:pt x="32378" y="12077"/>
                      <a:pt x="32155" y="12077"/>
                    </a:cubicBezTo>
                    <a:cubicBezTo>
                      <a:pt x="31710" y="12077"/>
                      <a:pt x="31267" y="12080"/>
                      <a:pt x="30826" y="12098"/>
                    </a:cubicBezTo>
                    <a:cubicBezTo>
                      <a:pt x="30440" y="12114"/>
                      <a:pt x="30056" y="12119"/>
                      <a:pt x="29671" y="12119"/>
                    </a:cubicBezTo>
                    <a:cubicBezTo>
                      <a:pt x="29207" y="12119"/>
                      <a:pt x="28743" y="12112"/>
                      <a:pt x="28280" y="12112"/>
                    </a:cubicBezTo>
                    <a:cubicBezTo>
                      <a:pt x="27755" y="12112"/>
                      <a:pt x="27231" y="12121"/>
                      <a:pt x="26707" y="12157"/>
                    </a:cubicBezTo>
                    <a:cubicBezTo>
                      <a:pt x="26064" y="12193"/>
                      <a:pt x="25409" y="12229"/>
                      <a:pt x="24778" y="12288"/>
                    </a:cubicBezTo>
                    <a:cubicBezTo>
                      <a:pt x="23986" y="12361"/>
                      <a:pt x="15227" y="12398"/>
                      <a:pt x="12452" y="12398"/>
                    </a:cubicBezTo>
                    <a:cubicBezTo>
                      <a:pt x="12055" y="12398"/>
                      <a:pt x="11781" y="12397"/>
                      <a:pt x="11669" y="12395"/>
                    </a:cubicBezTo>
                    <a:cubicBezTo>
                      <a:pt x="10754" y="12377"/>
                      <a:pt x="9846" y="12316"/>
                      <a:pt x="8940" y="12316"/>
                    </a:cubicBezTo>
                    <a:cubicBezTo>
                      <a:pt x="8667" y="12316"/>
                      <a:pt x="8394" y="12322"/>
                      <a:pt x="8121" y="12336"/>
                    </a:cubicBezTo>
                    <a:cubicBezTo>
                      <a:pt x="7465" y="12365"/>
                      <a:pt x="6816" y="12386"/>
                      <a:pt x="6169" y="12386"/>
                    </a:cubicBezTo>
                    <a:cubicBezTo>
                      <a:pt x="6030" y="12386"/>
                      <a:pt x="5891" y="12385"/>
                      <a:pt x="5752" y="12383"/>
                    </a:cubicBezTo>
                    <a:cubicBezTo>
                      <a:pt x="5241" y="12373"/>
                      <a:pt x="4721" y="12293"/>
                      <a:pt x="4215" y="12293"/>
                    </a:cubicBezTo>
                    <a:cubicBezTo>
                      <a:pt x="4132" y="12293"/>
                      <a:pt x="4048" y="12295"/>
                      <a:pt x="3966" y="12300"/>
                    </a:cubicBezTo>
                    <a:cubicBezTo>
                      <a:pt x="3884" y="12305"/>
                      <a:pt x="3802" y="12308"/>
                      <a:pt x="3719" y="12308"/>
                    </a:cubicBezTo>
                    <a:cubicBezTo>
                      <a:pt x="3397" y="12308"/>
                      <a:pt x="3071" y="12274"/>
                      <a:pt x="2748" y="12274"/>
                    </a:cubicBezTo>
                    <a:cubicBezTo>
                      <a:pt x="2432" y="12274"/>
                      <a:pt x="2118" y="12306"/>
                      <a:pt x="1811" y="12431"/>
                    </a:cubicBezTo>
                    <a:cubicBezTo>
                      <a:pt x="1781" y="12444"/>
                      <a:pt x="1741" y="12452"/>
                      <a:pt x="1703" y="12452"/>
                    </a:cubicBezTo>
                    <a:cubicBezTo>
                      <a:pt x="1632" y="12452"/>
                      <a:pt x="1565" y="12425"/>
                      <a:pt x="1573" y="12348"/>
                    </a:cubicBezTo>
                    <a:cubicBezTo>
                      <a:pt x="1608" y="12169"/>
                      <a:pt x="1477" y="11967"/>
                      <a:pt x="1501" y="11883"/>
                    </a:cubicBezTo>
                    <a:cubicBezTo>
                      <a:pt x="1704" y="11383"/>
                      <a:pt x="1656" y="10871"/>
                      <a:pt x="1715" y="10371"/>
                    </a:cubicBezTo>
                    <a:cubicBezTo>
                      <a:pt x="1763" y="10085"/>
                      <a:pt x="2096" y="9824"/>
                      <a:pt x="1858" y="9538"/>
                    </a:cubicBezTo>
                    <a:cubicBezTo>
                      <a:pt x="1715" y="9347"/>
                      <a:pt x="1858" y="9121"/>
                      <a:pt x="1835" y="9073"/>
                    </a:cubicBezTo>
                    <a:cubicBezTo>
                      <a:pt x="1608" y="8764"/>
                      <a:pt x="2192" y="8490"/>
                      <a:pt x="1846" y="8192"/>
                    </a:cubicBezTo>
                    <a:cubicBezTo>
                      <a:pt x="1692" y="8073"/>
                      <a:pt x="2001" y="8073"/>
                      <a:pt x="1977" y="7883"/>
                    </a:cubicBezTo>
                    <a:cubicBezTo>
                      <a:pt x="1930" y="7514"/>
                      <a:pt x="1989" y="7121"/>
                      <a:pt x="2049" y="6740"/>
                    </a:cubicBezTo>
                    <a:cubicBezTo>
                      <a:pt x="2120" y="6240"/>
                      <a:pt x="2120" y="5728"/>
                      <a:pt x="2239" y="5228"/>
                    </a:cubicBezTo>
                    <a:cubicBezTo>
                      <a:pt x="2299" y="4942"/>
                      <a:pt x="2585" y="4751"/>
                      <a:pt x="2585" y="4442"/>
                    </a:cubicBezTo>
                    <a:cubicBezTo>
                      <a:pt x="2585" y="4061"/>
                      <a:pt x="2858" y="3751"/>
                      <a:pt x="2989" y="3418"/>
                    </a:cubicBezTo>
                    <a:cubicBezTo>
                      <a:pt x="3263" y="2751"/>
                      <a:pt x="3966" y="2632"/>
                      <a:pt x="4478" y="2275"/>
                    </a:cubicBezTo>
                    <a:cubicBezTo>
                      <a:pt x="4799" y="2049"/>
                      <a:pt x="5311" y="2037"/>
                      <a:pt x="5668" y="1799"/>
                    </a:cubicBezTo>
                    <a:cubicBezTo>
                      <a:pt x="5681" y="1789"/>
                      <a:pt x="5698" y="1786"/>
                      <a:pt x="5719" y="1786"/>
                    </a:cubicBezTo>
                    <a:cubicBezTo>
                      <a:pt x="5776" y="1786"/>
                      <a:pt x="5854" y="1814"/>
                      <a:pt x="5906" y="1823"/>
                    </a:cubicBezTo>
                    <a:cubicBezTo>
                      <a:pt x="6157" y="1799"/>
                      <a:pt x="6395" y="1846"/>
                      <a:pt x="6573" y="1596"/>
                    </a:cubicBezTo>
                    <a:cubicBezTo>
                      <a:pt x="6657" y="1494"/>
                      <a:pt x="6871" y="1457"/>
                      <a:pt x="7091" y="1457"/>
                    </a:cubicBezTo>
                    <a:cubicBezTo>
                      <a:pt x="7153" y="1457"/>
                      <a:pt x="7216" y="1460"/>
                      <a:pt x="7276" y="1465"/>
                    </a:cubicBezTo>
                    <a:cubicBezTo>
                      <a:pt x="7347" y="1472"/>
                      <a:pt x="7419" y="1476"/>
                      <a:pt x="7491" y="1476"/>
                    </a:cubicBezTo>
                    <a:cubicBezTo>
                      <a:pt x="7907" y="1476"/>
                      <a:pt x="8324" y="1370"/>
                      <a:pt x="8740" y="1299"/>
                    </a:cubicBezTo>
                    <a:cubicBezTo>
                      <a:pt x="8919" y="1272"/>
                      <a:pt x="9102" y="1264"/>
                      <a:pt x="9288" y="1264"/>
                    </a:cubicBezTo>
                    <a:cubicBezTo>
                      <a:pt x="9512" y="1264"/>
                      <a:pt x="9739" y="1275"/>
                      <a:pt x="9967" y="1275"/>
                    </a:cubicBezTo>
                    <a:cubicBezTo>
                      <a:pt x="10044" y="1275"/>
                      <a:pt x="10122" y="1281"/>
                      <a:pt x="10199" y="1281"/>
                    </a:cubicBezTo>
                    <a:cubicBezTo>
                      <a:pt x="10332" y="1281"/>
                      <a:pt x="10460" y="1262"/>
                      <a:pt x="10574" y="1156"/>
                    </a:cubicBezTo>
                    <a:cubicBezTo>
                      <a:pt x="10610" y="1120"/>
                      <a:pt x="10646" y="1106"/>
                      <a:pt x="10685" y="1106"/>
                    </a:cubicBezTo>
                    <a:cubicBezTo>
                      <a:pt x="10734" y="1106"/>
                      <a:pt x="10787" y="1129"/>
                      <a:pt x="10848" y="1156"/>
                    </a:cubicBezTo>
                    <a:cubicBezTo>
                      <a:pt x="10976" y="1228"/>
                      <a:pt x="11102" y="1253"/>
                      <a:pt x="11229" y="1253"/>
                    </a:cubicBezTo>
                    <a:cubicBezTo>
                      <a:pt x="11398" y="1253"/>
                      <a:pt x="11569" y="1208"/>
                      <a:pt x="11752" y="1168"/>
                    </a:cubicBezTo>
                    <a:cubicBezTo>
                      <a:pt x="11929" y="1129"/>
                      <a:pt x="16468" y="986"/>
                      <a:pt x="19737" y="986"/>
                    </a:cubicBezTo>
                    <a:cubicBezTo>
                      <a:pt x="21529" y="986"/>
                      <a:pt x="22938" y="1029"/>
                      <a:pt x="23040" y="1156"/>
                    </a:cubicBezTo>
                    <a:cubicBezTo>
                      <a:pt x="23147" y="1084"/>
                      <a:pt x="23257" y="1069"/>
                      <a:pt x="23368" y="1069"/>
                    </a:cubicBezTo>
                    <a:cubicBezTo>
                      <a:pt x="23448" y="1069"/>
                      <a:pt x="23529" y="1077"/>
                      <a:pt x="23609" y="1077"/>
                    </a:cubicBezTo>
                    <a:cubicBezTo>
                      <a:pt x="23642" y="1077"/>
                      <a:pt x="23674" y="1076"/>
                      <a:pt x="23706" y="1072"/>
                    </a:cubicBezTo>
                    <a:cubicBezTo>
                      <a:pt x="23776" y="1058"/>
                      <a:pt x="23834" y="1032"/>
                      <a:pt x="23894" y="1032"/>
                    </a:cubicBezTo>
                    <a:cubicBezTo>
                      <a:pt x="23936" y="1032"/>
                      <a:pt x="23979" y="1045"/>
                      <a:pt x="24028" y="1084"/>
                    </a:cubicBezTo>
                    <a:cubicBezTo>
                      <a:pt x="24083" y="1124"/>
                      <a:pt x="24148" y="1141"/>
                      <a:pt x="24212" y="1141"/>
                    </a:cubicBezTo>
                    <a:cubicBezTo>
                      <a:pt x="24300" y="1141"/>
                      <a:pt x="24384" y="1109"/>
                      <a:pt x="24433" y="1061"/>
                    </a:cubicBezTo>
                    <a:cubicBezTo>
                      <a:pt x="24481" y="1020"/>
                      <a:pt x="24521" y="1007"/>
                      <a:pt x="24557" y="1007"/>
                    </a:cubicBezTo>
                    <a:cubicBezTo>
                      <a:pt x="24620" y="1007"/>
                      <a:pt x="24668" y="1049"/>
                      <a:pt x="24718" y="1049"/>
                    </a:cubicBezTo>
                    <a:cubicBezTo>
                      <a:pt x="24722" y="1049"/>
                      <a:pt x="24726" y="1049"/>
                      <a:pt x="24730" y="1049"/>
                    </a:cubicBezTo>
                    <a:cubicBezTo>
                      <a:pt x="24872" y="1049"/>
                      <a:pt x="25037" y="1170"/>
                      <a:pt x="25182" y="1170"/>
                    </a:cubicBezTo>
                    <a:cubicBezTo>
                      <a:pt x="25268" y="1170"/>
                      <a:pt x="25347" y="1127"/>
                      <a:pt x="25409" y="989"/>
                    </a:cubicBezTo>
                    <a:cubicBezTo>
                      <a:pt x="25437" y="1015"/>
                      <a:pt x="25469" y="1024"/>
                      <a:pt x="25503" y="1024"/>
                    </a:cubicBezTo>
                    <a:cubicBezTo>
                      <a:pt x="25579" y="1024"/>
                      <a:pt x="25665" y="979"/>
                      <a:pt x="25746" y="979"/>
                    </a:cubicBezTo>
                    <a:cubicBezTo>
                      <a:pt x="25810" y="979"/>
                      <a:pt x="25870" y="1007"/>
                      <a:pt x="25921" y="1108"/>
                    </a:cubicBezTo>
                    <a:cubicBezTo>
                      <a:pt x="25937" y="1143"/>
                      <a:pt x="25948" y="1157"/>
                      <a:pt x="25957" y="1157"/>
                    </a:cubicBezTo>
                    <a:cubicBezTo>
                      <a:pt x="25989" y="1157"/>
                      <a:pt x="25993" y="994"/>
                      <a:pt x="26085" y="994"/>
                    </a:cubicBezTo>
                    <a:cubicBezTo>
                      <a:pt x="26103" y="994"/>
                      <a:pt x="26123" y="999"/>
                      <a:pt x="26147" y="1013"/>
                    </a:cubicBezTo>
                    <a:cubicBezTo>
                      <a:pt x="26208" y="1045"/>
                      <a:pt x="26273" y="1056"/>
                      <a:pt x="26340" y="1056"/>
                    </a:cubicBezTo>
                    <a:cubicBezTo>
                      <a:pt x="26505" y="1056"/>
                      <a:pt x="26683" y="987"/>
                      <a:pt x="26838" y="987"/>
                    </a:cubicBezTo>
                    <a:cubicBezTo>
                      <a:pt x="26854" y="987"/>
                      <a:pt x="26870" y="987"/>
                      <a:pt x="26885" y="989"/>
                    </a:cubicBezTo>
                    <a:cubicBezTo>
                      <a:pt x="26924" y="993"/>
                      <a:pt x="26964" y="995"/>
                      <a:pt x="27003" y="995"/>
                    </a:cubicBezTo>
                    <a:cubicBezTo>
                      <a:pt x="27153" y="995"/>
                      <a:pt x="27308" y="971"/>
                      <a:pt x="27461" y="971"/>
                    </a:cubicBezTo>
                    <a:cubicBezTo>
                      <a:pt x="27603" y="971"/>
                      <a:pt x="27742" y="992"/>
                      <a:pt x="27874" y="1072"/>
                    </a:cubicBezTo>
                    <a:cubicBezTo>
                      <a:pt x="27905" y="1094"/>
                      <a:pt x="27934" y="1103"/>
                      <a:pt x="27962" y="1103"/>
                    </a:cubicBezTo>
                    <a:cubicBezTo>
                      <a:pt x="28059" y="1103"/>
                      <a:pt x="28138" y="997"/>
                      <a:pt x="28243" y="997"/>
                    </a:cubicBezTo>
                    <a:cubicBezTo>
                      <a:pt x="28254" y="997"/>
                      <a:pt x="28266" y="998"/>
                      <a:pt x="28278" y="1001"/>
                    </a:cubicBezTo>
                    <a:cubicBezTo>
                      <a:pt x="28446" y="1032"/>
                      <a:pt x="28616" y="1039"/>
                      <a:pt x="28784" y="1039"/>
                    </a:cubicBezTo>
                    <a:cubicBezTo>
                      <a:pt x="28890" y="1039"/>
                      <a:pt x="28996" y="1036"/>
                      <a:pt x="29100" y="1036"/>
                    </a:cubicBezTo>
                    <a:cubicBezTo>
                      <a:pt x="29205" y="1036"/>
                      <a:pt x="29309" y="1039"/>
                      <a:pt x="29409" y="1049"/>
                    </a:cubicBezTo>
                    <a:cubicBezTo>
                      <a:pt x="29455" y="1053"/>
                      <a:pt x="29501" y="1055"/>
                      <a:pt x="29546" y="1055"/>
                    </a:cubicBezTo>
                    <a:cubicBezTo>
                      <a:pt x="29801" y="1055"/>
                      <a:pt x="30053" y="997"/>
                      <a:pt x="30266" y="997"/>
                    </a:cubicBezTo>
                    <a:cubicBezTo>
                      <a:pt x="30325" y="997"/>
                      <a:pt x="30381" y="1002"/>
                      <a:pt x="30433" y="1013"/>
                    </a:cubicBezTo>
                    <a:cubicBezTo>
                      <a:pt x="30518" y="1035"/>
                      <a:pt x="30600" y="1044"/>
                      <a:pt x="30680" y="1044"/>
                    </a:cubicBezTo>
                    <a:cubicBezTo>
                      <a:pt x="30919" y="1044"/>
                      <a:pt x="31139" y="969"/>
                      <a:pt x="31336" y="969"/>
                    </a:cubicBezTo>
                    <a:cubicBezTo>
                      <a:pt x="31390" y="969"/>
                      <a:pt x="31442" y="975"/>
                      <a:pt x="31493" y="989"/>
                    </a:cubicBezTo>
                    <a:cubicBezTo>
                      <a:pt x="31579" y="1015"/>
                      <a:pt x="31666" y="1024"/>
                      <a:pt x="31753" y="1024"/>
                    </a:cubicBezTo>
                    <a:cubicBezTo>
                      <a:pt x="31989" y="1024"/>
                      <a:pt x="32226" y="954"/>
                      <a:pt x="32453" y="954"/>
                    </a:cubicBezTo>
                    <a:cubicBezTo>
                      <a:pt x="32602" y="954"/>
                      <a:pt x="32747" y="984"/>
                      <a:pt x="32886" y="1084"/>
                    </a:cubicBezTo>
                    <a:cubicBezTo>
                      <a:pt x="33091" y="963"/>
                      <a:pt x="33320" y="931"/>
                      <a:pt x="33549" y="931"/>
                    </a:cubicBezTo>
                    <a:close/>
                    <a:moveTo>
                      <a:pt x="56971" y="12372"/>
                    </a:moveTo>
                    <a:cubicBezTo>
                      <a:pt x="57080" y="12372"/>
                      <a:pt x="57201" y="12571"/>
                      <a:pt x="57357" y="12571"/>
                    </a:cubicBezTo>
                    <a:cubicBezTo>
                      <a:pt x="57375" y="12571"/>
                      <a:pt x="57394" y="12568"/>
                      <a:pt x="57413" y="12562"/>
                    </a:cubicBezTo>
                    <a:cubicBezTo>
                      <a:pt x="57414" y="12562"/>
                      <a:pt x="57416" y="12561"/>
                      <a:pt x="57417" y="12561"/>
                    </a:cubicBezTo>
                    <a:cubicBezTo>
                      <a:pt x="57493" y="12561"/>
                      <a:pt x="57721" y="13147"/>
                      <a:pt x="57651" y="13205"/>
                    </a:cubicBezTo>
                    <a:cubicBezTo>
                      <a:pt x="57496" y="13336"/>
                      <a:pt x="57603" y="13467"/>
                      <a:pt x="57639" y="13574"/>
                    </a:cubicBezTo>
                    <a:cubicBezTo>
                      <a:pt x="57699" y="13836"/>
                      <a:pt x="57544" y="14134"/>
                      <a:pt x="57830" y="14348"/>
                    </a:cubicBezTo>
                    <a:cubicBezTo>
                      <a:pt x="57853" y="14360"/>
                      <a:pt x="57853" y="14419"/>
                      <a:pt x="57830" y="14455"/>
                    </a:cubicBezTo>
                    <a:cubicBezTo>
                      <a:pt x="57675" y="14753"/>
                      <a:pt x="57770" y="15062"/>
                      <a:pt x="57794" y="15372"/>
                    </a:cubicBezTo>
                    <a:cubicBezTo>
                      <a:pt x="57830" y="15777"/>
                      <a:pt x="57913" y="16193"/>
                      <a:pt x="57842" y="16610"/>
                    </a:cubicBezTo>
                    <a:cubicBezTo>
                      <a:pt x="57806" y="16848"/>
                      <a:pt x="58020" y="16979"/>
                      <a:pt x="58199" y="17110"/>
                    </a:cubicBezTo>
                    <a:cubicBezTo>
                      <a:pt x="58170" y="17154"/>
                      <a:pt x="58128" y="17166"/>
                      <a:pt x="58087" y="17166"/>
                    </a:cubicBezTo>
                    <a:cubicBezTo>
                      <a:pt x="58032" y="17166"/>
                      <a:pt x="57977" y="17145"/>
                      <a:pt x="57951" y="17145"/>
                    </a:cubicBezTo>
                    <a:cubicBezTo>
                      <a:pt x="57932" y="17145"/>
                      <a:pt x="57928" y="17156"/>
                      <a:pt x="57949" y="17193"/>
                    </a:cubicBezTo>
                    <a:cubicBezTo>
                      <a:pt x="58092" y="17432"/>
                      <a:pt x="57877" y="17694"/>
                      <a:pt x="58032" y="17836"/>
                    </a:cubicBezTo>
                    <a:cubicBezTo>
                      <a:pt x="58520" y="18336"/>
                      <a:pt x="57996" y="18884"/>
                      <a:pt x="58151" y="19408"/>
                    </a:cubicBezTo>
                    <a:cubicBezTo>
                      <a:pt x="58294" y="19920"/>
                      <a:pt x="58282" y="20480"/>
                      <a:pt x="58234" y="21015"/>
                    </a:cubicBezTo>
                    <a:cubicBezTo>
                      <a:pt x="58199" y="21492"/>
                      <a:pt x="58199" y="21980"/>
                      <a:pt x="58318" y="22397"/>
                    </a:cubicBezTo>
                    <a:cubicBezTo>
                      <a:pt x="58484" y="22944"/>
                      <a:pt x="58092" y="23492"/>
                      <a:pt x="58484" y="23992"/>
                    </a:cubicBezTo>
                    <a:cubicBezTo>
                      <a:pt x="58092" y="24290"/>
                      <a:pt x="58318" y="24671"/>
                      <a:pt x="58365" y="25016"/>
                    </a:cubicBezTo>
                    <a:cubicBezTo>
                      <a:pt x="58449" y="25575"/>
                      <a:pt x="58258" y="26159"/>
                      <a:pt x="58544" y="26695"/>
                    </a:cubicBezTo>
                    <a:cubicBezTo>
                      <a:pt x="58234" y="26909"/>
                      <a:pt x="58413" y="27195"/>
                      <a:pt x="58401" y="27457"/>
                    </a:cubicBezTo>
                    <a:cubicBezTo>
                      <a:pt x="58377" y="28207"/>
                      <a:pt x="58342" y="28957"/>
                      <a:pt x="58401" y="29707"/>
                    </a:cubicBezTo>
                    <a:cubicBezTo>
                      <a:pt x="58425" y="30064"/>
                      <a:pt x="58365" y="30421"/>
                      <a:pt x="58401" y="30778"/>
                    </a:cubicBezTo>
                    <a:cubicBezTo>
                      <a:pt x="58437" y="31100"/>
                      <a:pt x="58604" y="31493"/>
                      <a:pt x="58496" y="31743"/>
                    </a:cubicBezTo>
                    <a:cubicBezTo>
                      <a:pt x="58294" y="32172"/>
                      <a:pt x="58461" y="32564"/>
                      <a:pt x="58449" y="32969"/>
                    </a:cubicBezTo>
                    <a:cubicBezTo>
                      <a:pt x="58437" y="33779"/>
                      <a:pt x="58437" y="34588"/>
                      <a:pt x="58437" y="35398"/>
                    </a:cubicBezTo>
                    <a:cubicBezTo>
                      <a:pt x="58437" y="36029"/>
                      <a:pt x="58508" y="36672"/>
                      <a:pt x="58425" y="37279"/>
                    </a:cubicBezTo>
                    <a:cubicBezTo>
                      <a:pt x="58330" y="37886"/>
                      <a:pt x="58389" y="38470"/>
                      <a:pt x="58389" y="39065"/>
                    </a:cubicBezTo>
                    <a:cubicBezTo>
                      <a:pt x="58377" y="39637"/>
                      <a:pt x="58318" y="40196"/>
                      <a:pt x="58342" y="40768"/>
                    </a:cubicBezTo>
                    <a:cubicBezTo>
                      <a:pt x="58354" y="41280"/>
                      <a:pt x="58461" y="41804"/>
                      <a:pt x="58282" y="42304"/>
                    </a:cubicBezTo>
                    <a:cubicBezTo>
                      <a:pt x="57984" y="43161"/>
                      <a:pt x="58318" y="43994"/>
                      <a:pt x="58318" y="44828"/>
                    </a:cubicBezTo>
                    <a:cubicBezTo>
                      <a:pt x="58318" y="45780"/>
                      <a:pt x="58330" y="46733"/>
                      <a:pt x="58199" y="47685"/>
                    </a:cubicBezTo>
                    <a:cubicBezTo>
                      <a:pt x="58103" y="48388"/>
                      <a:pt x="58032" y="49102"/>
                      <a:pt x="57949" y="49793"/>
                    </a:cubicBezTo>
                    <a:cubicBezTo>
                      <a:pt x="57794" y="50900"/>
                      <a:pt x="57544" y="52019"/>
                      <a:pt x="56841" y="52995"/>
                    </a:cubicBezTo>
                    <a:cubicBezTo>
                      <a:pt x="56449" y="53519"/>
                      <a:pt x="55960" y="53972"/>
                      <a:pt x="55425" y="54341"/>
                    </a:cubicBezTo>
                    <a:cubicBezTo>
                      <a:pt x="55175" y="54508"/>
                      <a:pt x="54758" y="54579"/>
                      <a:pt x="54413" y="54674"/>
                    </a:cubicBezTo>
                    <a:cubicBezTo>
                      <a:pt x="53710" y="54889"/>
                      <a:pt x="52984" y="54793"/>
                      <a:pt x="52258" y="54841"/>
                    </a:cubicBezTo>
                    <a:cubicBezTo>
                      <a:pt x="51234" y="54924"/>
                      <a:pt x="50186" y="54877"/>
                      <a:pt x="49150" y="54984"/>
                    </a:cubicBezTo>
                    <a:cubicBezTo>
                      <a:pt x="48638" y="55043"/>
                      <a:pt x="48126" y="55151"/>
                      <a:pt x="47614" y="55198"/>
                    </a:cubicBezTo>
                    <a:cubicBezTo>
                      <a:pt x="46781" y="55270"/>
                      <a:pt x="35529" y="55270"/>
                      <a:pt x="34696" y="55341"/>
                    </a:cubicBezTo>
                    <a:cubicBezTo>
                      <a:pt x="34422" y="55359"/>
                      <a:pt x="34126" y="55385"/>
                      <a:pt x="33853" y="55385"/>
                    </a:cubicBezTo>
                    <a:cubicBezTo>
                      <a:pt x="33770" y="55385"/>
                      <a:pt x="33690" y="55382"/>
                      <a:pt x="33612" y="55377"/>
                    </a:cubicBezTo>
                    <a:cubicBezTo>
                      <a:pt x="33569" y="55375"/>
                      <a:pt x="33526" y="55374"/>
                      <a:pt x="33482" y="55374"/>
                    </a:cubicBezTo>
                    <a:cubicBezTo>
                      <a:pt x="33173" y="55374"/>
                      <a:pt x="32868" y="55424"/>
                      <a:pt x="32569" y="55424"/>
                    </a:cubicBezTo>
                    <a:cubicBezTo>
                      <a:pt x="32464" y="55424"/>
                      <a:pt x="32359" y="55417"/>
                      <a:pt x="32255" y="55401"/>
                    </a:cubicBezTo>
                    <a:cubicBezTo>
                      <a:pt x="32121" y="55381"/>
                      <a:pt x="31987" y="55373"/>
                      <a:pt x="31854" y="55373"/>
                    </a:cubicBezTo>
                    <a:cubicBezTo>
                      <a:pt x="31502" y="55373"/>
                      <a:pt x="31155" y="55429"/>
                      <a:pt x="30826" y="55472"/>
                    </a:cubicBezTo>
                    <a:cubicBezTo>
                      <a:pt x="29993" y="55591"/>
                      <a:pt x="29171" y="55579"/>
                      <a:pt x="28338" y="55674"/>
                    </a:cubicBezTo>
                    <a:cubicBezTo>
                      <a:pt x="28047" y="55705"/>
                      <a:pt x="27755" y="55715"/>
                      <a:pt x="27462" y="55715"/>
                    </a:cubicBezTo>
                    <a:cubicBezTo>
                      <a:pt x="26993" y="55715"/>
                      <a:pt x="26523" y="55691"/>
                      <a:pt x="26052" y="55691"/>
                    </a:cubicBezTo>
                    <a:cubicBezTo>
                      <a:pt x="25913" y="55691"/>
                      <a:pt x="25774" y="55693"/>
                      <a:pt x="25635" y="55698"/>
                    </a:cubicBezTo>
                    <a:cubicBezTo>
                      <a:pt x="25582" y="55701"/>
                      <a:pt x="25528" y="55702"/>
                      <a:pt x="25474" y="55702"/>
                    </a:cubicBezTo>
                    <a:cubicBezTo>
                      <a:pt x="25033" y="55702"/>
                      <a:pt x="24569" y="55623"/>
                      <a:pt x="24123" y="55591"/>
                    </a:cubicBezTo>
                    <a:cubicBezTo>
                      <a:pt x="23492" y="55543"/>
                      <a:pt x="12443" y="55424"/>
                      <a:pt x="11788" y="55424"/>
                    </a:cubicBezTo>
                    <a:cubicBezTo>
                      <a:pt x="11407" y="55412"/>
                      <a:pt x="11002" y="55305"/>
                      <a:pt x="10598" y="55258"/>
                    </a:cubicBezTo>
                    <a:cubicBezTo>
                      <a:pt x="9431" y="55091"/>
                      <a:pt x="8252" y="55055"/>
                      <a:pt x="7073" y="55043"/>
                    </a:cubicBezTo>
                    <a:cubicBezTo>
                      <a:pt x="6347" y="55031"/>
                      <a:pt x="5680" y="54889"/>
                      <a:pt x="5109" y="54496"/>
                    </a:cubicBezTo>
                    <a:cubicBezTo>
                      <a:pt x="4752" y="54246"/>
                      <a:pt x="4323" y="54091"/>
                      <a:pt x="3942" y="53900"/>
                    </a:cubicBezTo>
                    <a:cubicBezTo>
                      <a:pt x="3561" y="53698"/>
                      <a:pt x="3394" y="53388"/>
                      <a:pt x="3144" y="53138"/>
                    </a:cubicBezTo>
                    <a:cubicBezTo>
                      <a:pt x="3001" y="52995"/>
                      <a:pt x="3085" y="52686"/>
                      <a:pt x="2763" y="52626"/>
                    </a:cubicBezTo>
                    <a:cubicBezTo>
                      <a:pt x="2954" y="52257"/>
                      <a:pt x="2501" y="51960"/>
                      <a:pt x="2608" y="51638"/>
                    </a:cubicBezTo>
                    <a:cubicBezTo>
                      <a:pt x="2680" y="51436"/>
                      <a:pt x="2489" y="51424"/>
                      <a:pt x="2477" y="51364"/>
                    </a:cubicBezTo>
                    <a:cubicBezTo>
                      <a:pt x="2466" y="50924"/>
                      <a:pt x="2335" y="50531"/>
                      <a:pt x="2156" y="50114"/>
                    </a:cubicBezTo>
                    <a:cubicBezTo>
                      <a:pt x="2037" y="49840"/>
                      <a:pt x="2049" y="49424"/>
                      <a:pt x="2025" y="49078"/>
                    </a:cubicBezTo>
                    <a:cubicBezTo>
                      <a:pt x="2001" y="48840"/>
                      <a:pt x="2001" y="48602"/>
                      <a:pt x="1739" y="48447"/>
                    </a:cubicBezTo>
                    <a:cubicBezTo>
                      <a:pt x="1715" y="48424"/>
                      <a:pt x="1692" y="48304"/>
                      <a:pt x="1715" y="48304"/>
                    </a:cubicBezTo>
                    <a:cubicBezTo>
                      <a:pt x="2013" y="48126"/>
                      <a:pt x="1585" y="47792"/>
                      <a:pt x="1894" y="47638"/>
                    </a:cubicBezTo>
                    <a:cubicBezTo>
                      <a:pt x="1608" y="47197"/>
                      <a:pt x="1846" y="46685"/>
                      <a:pt x="1608" y="46221"/>
                    </a:cubicBezTo>
                    <a:cubicBezTo>
                      <a:pt x="1454" y="45935"/>
                      <a:pt x="1739" y="45578"/>
                      <a:pt x="1596" y="45233"/>
                    </a:cubicBezTo>
                    <a:cubicBezTo>
                      <a:pt x="1525" y="45042"/>
                      <a:pt x="1549" y="44828"/>
                      <a:pt x="1525" y="44625"/>
                    </a:cubicBezTo>
                    <a:cubicBezTo>
                      <a:pt x="1525" y="44590"/>
                      <a:pt x="1525" y="44542"/>
                      <a:pt x="1537" y="44506"/>
                    </a:cubicBezTo>
                    <a:cubicBezTo>
                      <a:pt x="1751" y="43935"/>
                      <a:pt x="1489" y="43351"/>
                      <a:pt x="1596" y="42780"/>
                    </a:cubicBezTo>
                    <a:cubicBezTo>
                      <a:pt x="1739" y="41982"/>
                      <a:pt x="1418" y="41208"/>
                      <a:pt x="1620" y="40399"/>
                    </a:cubicBezTo>
                    <a:cubicBezTo>
                      <a:pt x="1704" y="40089"/>
                      <a:pt x="1692" y="39684"/>
                      <a:pt x="1489" y="39351"/>
                    </a:cubicBezTo>
                    <a:cubicBezTo>
                      <a:pt x="1442" y="39268"/>
                      <a:pt x="1513" y="39244"/>
                      <a:pt x="1573" y="39196"/>
                    </a:cubicBezTo>
                    <a:cubicBezTo>
                      <a:pt x="1632" y="39149"/>
                      <a:pt x="1715" y="39065"/>
                      <a:pt x="1644" y="38994"/>
                    </a:cubicBezTo>
                    <a:cubicBezTo>
                      <a:pt x="1239" y="38518"/>
                      <a:pt x="1751" y="38017"/>
                      <a:pt x="1596" y="37529"/>
                    </a:cubicBezTo>
                    <a:cubicBezTo>
                      <a:pt x="1525" y="37291"/>
                      <a:pt x="1608" y="37017"/>
                      <a:pt x="1465" y="36791"/>
                    </a:cubicBezTo>
                    <a:cubicBezTo>
                      <a:pt x="1454" y="36767"/>
                      <a:pt x="1430" y="36720"/>
                      <a:pt x="1430" y="36720"/>
                    </a:cubicBezTo>
                    <a:cubicBezTo>
                      <a:pt x="1823" y="36303"/>
                      <a:pt x="1382" y="35815"/>
                      <a:pt x="1596" y="35362"/>
                    </a:cubicBezTo>
                    <a:cubicBezTo>
                      <a:pt x="1656" y="35231"/>
                      <a:pt x="1632" y="34910"/>
                      <a:pt x="1525" y="34672"/>
                    </a:cubicBezTo>
                    <a:cubicBezTo>
                      <a:pt x="1465" y="34541"/>
                      <a:pt x="1489" y="34327"/>
                      <a:pt x="1513" y="34196"/>
                    </a:cubicBezTo>
                    <a:cubicBezTo>
                      <a:pt x="1620" y="33803"/>
                      <a:pt x="1489" y="33434"/>
                      <a:pt x="1406" y="33064"/>
                    </a:cubicBezTo>
                    <a:cubicBezTo>
                      <a:pt x="1394" y="32981"/>
                      <a:pt x="1394" y="32910"/>
                      <a:pt x="1501" y="32874"/>
                    </a:cubicBezTo>
                    <a:cubicBezTo>
                      <a:pt x="1549" y="32862"/>
                      <a:pt x="1608" y="32767"/>
                      <a:pt x="1608" y="32767"/>
                    </a:cubicBezTo>
                    <a:cubicBezTo>
                      <a:pt x="1168" y="32350"/>
                      <a:pt x="1751" y="31838"/>
                      <a:pt x="1454" y="31410"/>
                    </a:cubicBezTo>
                    <a:cubicBezTo>
                      <a:pt x="1358" y="31267"/>
                      <a:pt x="1370" y="31040"/>
                      <a:pt x="1406" y="30874"/>
                    </a:cubicBezTo>
                    <a:cubicBezTo>
                      <a:pt x="1489" y="30481"/>
                      <a:pt x="1489" y="30136"/>
                      <a:pt x="1358" y="29731"/>
                    </a:cubicBezTo>
                    <a:cubicBezTo>
                      <a:pt x="1275" y="29457"/>
                      <a:pt x="1465" y="29100"/>
                      <a:pt x="1204" y="28802"/>
                    </a:cubicBezTo>
                    <a:cubicBezTo>
                      <a:pt x="1073" y="28659"/>
                      <a:pt x="1358" y="28564"/>
                      <a:pt x="1346" y="28338"/>
                    </a:cubicBezTo>
                    <a:cubicBezTo>
                      <a:pt x="1323" y="27897"/>
                      <a:pt x="1144" y="27421"/>
                      <a:pt x="1358" y="26968"/>
                    </a:cubicBezTo>
                    <a:cubicBezTo>
                      <a:pt x="953" y="26826"/>
                      <a:pt x="1573" y="26397"/>
                      <a:pt x="1132" y="26254"/>
                    </a:cubicBezTo>
                    <a:cubicBezTo>
                      <a:pt x="1120" y="26254"/>
                      <a:pt x="1227" y="26040"/>
                      <a:pt x="1227" y="25933"/>
                    </a:cubicBezTo>
                    <a:cubicBezTo>
                      <a:pt x="1215" y="25647"/>
                      <a:pt x="1227" y="25361"/>
                      <a:pt x="1132" y="25099"/>
                    </a:cubicBezTo>
                    <a:cubicBezTo>
                      <a:pt x="942" y="24587"/>
                      <a:pt x="1227" y="24111"/>
                      <a:pt x="1168" y="23611"/>
                    </a:cubicBezTo>
                    <a:cubicBezTo>
                      <a:pt x="1144" y="23397"/>
                      <a:pt x="1025" y="23194"/>
                      <a:pt x="1263" y="23004"/>
                    </a:cubicBezTo>
                    <a:cubicBezTo>
                      <a:pt x="977" y="22825"/>
                      <a:pt x="1204" y="22575"/>
                      <a:pt x="1156" y="22361"/>
                    </a:cubicBezTo>
                    <a:cubicBezTo>
                      <a:pt x="1108" y="22194"/>
                      <a:pt x="989" y="22016"/>
                      <a:pt x="1227" y="21861"/>
                    </a:cubicBezTo>
                    <a:cubicBezTo>
                      <a:pt x="1251" y="21837"/>
                      <a:pt x="1180" y="21539"/>
                      <a:pt x="1168" y="21373"/>
                    </a:cubicBezTo>
                    <a:cubicBezTo>
                      <a:pt x="1108" y="20884"/>
                      <a:pt x="1537" y="20384"/>
                      <a:pt x="1168" y="19884"/>
                    </a:cubicBezTo>
                    <a:cubicBezTo>
                      <a:pt x="1144" y="19860"/>
                      <a:pt x="1132" y="19610"/>
                      <a:pt x="1108" y="19468"/>
                    </a:cubicBezTo>
                    <a:cubicBezTo>
                      <a:pt x="1096" y="19384"/>
                      <a:pt x="1061" y="19301"/>
                      <a:pt x="1215" y="19301"/>
                    </a:cubicBezTo>
                    <a:cubicBezTo>
                      <a:pt x="1221" y="19302"/>
                      <a:pt x="1226" y="19302"/>
                      <a:pt x="1232" y="19302"/>
                    </a:cubicBezTo>
                    <a:cubicBezTo>
                      <a:pt x="1308" y="19302"/>
                      <a:pt x="1369" y="19226"/>
                      <a:pt x="1346" y="19182"/>
                    </a:cubicBezTo>
                    <a:cubicBezTo>
                      <a:pt x="1168" y="18741"/>
                      <a:pt x="1287" y="18313"/>
                      <a:pt x="1394" y="17884"/>
                    </a:cubicBezTo>
                    <a:cubicBezTo>
                      <a:pt x="1418" y="17801"/>
                      <a:pt x="1323" y="17682"/>
                      <a:pt x="1334" y="17670"/>
                    </a:cubicBezTo>
                    <a:cubicBezTo>
                      <a:pt x="1444" y="17582"/>
                      <a:pt x="1016" y="17331"/>
                      <a:pt x="1354" y="17331"/>
                    </a:cubicBezTo>
                    <a:cubicBezTo>
                      <a:pt x="1382" y="17331"/>
                      <a:pt x="1415" y="17333"/>
                      <a:pt x="1454" y="17336"/>
                    </a:cubicBezTo>
                    <a:cubicBezTo>
                      <a:pt x="1454" y="17229"/>
                      <a:pt x="1477" y="17122"/>
                      <a:pt x="1465" y="17015"/>
                    </a:cubicBezTo>
                    <a:cubicBezTo>
                      <a:pt x="1406" y="16372"/>
                      <a:pt x="1334" y="15741"/>
                      <a:pt x="1513" y="15098"/>
                    </a:cubicBezTo>
                    <a:cubicBezTo>
                      <a:pt x="1608" y="14765"/>
                      <a:pt x="1406" y="14372"/>
                      <a:pt x="1477" y="14038"/>
                    </a:cubicBezTo>
                    <a:cubicBezTo>
                      <a:pt x="1525" y="13824"/>
                      <a:pt x="1418" y="13669"/>
                      <a:pt x="1418" y="13503"/>
                    </a:cubicBezTo>
                    <a:cubicBezTo>
                      <a:pt x="1428" y="13294"/>
                      <a:pt x="1593" y="13186"/>
                      <a:pt x="1762" y="13186"/>
                    </a:cubicBezTo>
                    <a:cubicBezTo>
                      <a:pt x="1786" y="13186"/>
                      <a:pt x="1811" y="13189"/>
                      <a:pt x="1835" y="13193"/>
                    </a:cubicBezTo>
                    <a:cubicBezTo>
                      <a:pt x="1903" y="13204"/>
                      <a:pt x="1968" y="13209"/>
                      <a:pt x="2032" y="13209"/>
                    </a:cubicBezTo>
                    <a:cubicBezTo>
                      <a:pt x="2247" y="13209"/>
                      <a:pt x="2442" y="13156"/>
                      <a:pt x="2644" y="13110"/>
                    </a:cubicBezTo>
                    <a:cubicBezTo>
                      <a:pt x="2685" y="13102"/>
                      <a:pt x="2725" y="13099"/>
                      <a:pt x="2765" y="13099"/>
                    </a:cubicBezTo>
                    <a:cubicBezTo>
                      <a:pt x="2956" y="13099"/>
                      <a:pt x="3135" y="13172"/>
                      <a:pt x="3338" y="13172"/>
                    </a:cubicBezTo>
                    <a:cubicBezTo>
                      <a:pt x="3360" y="13172"/>
                      <a:pt x="3383" y="13171"/>
                      <a:pt x="3406" y="13169"/>
                    </a:cubicBezTo>
                    <a:cubicBezTo>
                      <a:pt x="3567" y="13150"/>
                      <a:pt x="3728" y="13142"/>
                      <a:pt x="3888" y="13142"/>
                    </a:cubicBezTo>
                    <a:cubicBezTo>
                      <a:pt x="4323" y="13142"/>
                      <a:pt x="4758" y="13200"/>
                      <a:pt x="5192" y="13253"/>
                    </a:cubicBezTo>
                    <a:cubicBezTo>
                      <a:pt x="5600" y="13304"/>
                      <a:pt x="6009" y="13327"/>
                      <a:pt x="6419" y="13327"/>
                    </a:cubicBezTo>
                    <a:cubicBezTo>
                      <a:pt x="6774" y="13327"/>
                      <a:pt x="7131" y="13309"/>
                      <a:pt x="7490" y="13276"/>
                    </a:cubicBezTo>
                    <a:cubicBezTo>
                      <a:pt x="7788" y="13241"/>
                      <a:pt x="8085" y="13324"/>
                      <a:pt x="8347" y="13122"/>
                    </a:cubicBezTo>
                    <a:cubicBezTo>
                      <a:pt x="8454" y="13229"/>
                      <a:pt x="8573" y="13260"/>
                      <a:pt x="8694" y="13260"/>
                    </a:cubicBezTo>
                    <a:cubicBezTo>
                      <a:pt x="8871" y="13260"/>
                      <a:pt x="9054" y="13194"/>
                      <a:pt x="9222" y="13194"/>
                    </a:cubicBezTo>
                    <a:cubicBezTo>
                      <a:pt x="9273" y="13194"/>
                      <a:pt x="9323" y="13200"/>
                      <a:pt x="9371" y="13217"/>
                    </a:cubicBezTo>
                    <a:cubicBezTo>
                      <a:pt x="9546" y="13283"/>
                      <a:pt x="9718" y="13300"/>
                      <a:pt x="9889" y="13300"/>
                    </a:cubicBezTo>
                    <a:cubicBezTo>
                      <a:pt x="10083" y="13300"/>
                      <a:pt x="10275" y="13278"/>
                      <a:pt x="10466" y="13278"/>
                    </a:cubicBezTo>
                    <a:cubicBezTo>
                      <a:pt x="10534" y="13278"/>
                      <a:pt x="10601" y="13281"/>
                      <a:pt x="10669" y="13288"/>
                    </a:cubicBezTo>
                    <a:cubicBezTo>
                      <a:pt x="10854" y="13313"/>
                      <a:pt x="11041" y="13317"/>
                      <a:pt x="11227" y="13317"/>
                    </a:cubicBezTo>
                    <a:cubicBezTo>
                      <a:pt x="11335" y="13317"/>
                      <a:pt x="11442" y="13316"/>
                      <a:pt x="11548" y="13316"/>
                    </a:cubicBezTo>
                    <a:cubicBezTo>
                      <a:pt x="11710" y="13316"/>
                      <a:pt x="11869" y="13319"/>
                      <a:pt x="12026" y="13336"/>
                    </a:cubicBezTo>
                    <a:cubicBezTo>
                      <a:pt x="12099" y="13346"/>
                      <a:pt x="12598" y="13349"/>
                      <a:pt x="13350" y="13349"/>
                    </a:cubicBezTo>
                    <a:cubicBezTo>
                      <a:pt x="16090" y="13349"/>
                      <a:pt x="22195" y="13299"/>
                      <a:pt x="23311" y="13299"/>
                    </a:cubicBezTo>
                    <a:cubicBezTo>
                      <a:pt x="23402" y="13299"/>
                      <a:pt x="23459" y="13299"/>
                      <a:pt x="23480" y="13300"/>
                    </a:cubicBezTo>
                    <a:cubicBezTo>
                      <a:pt x="24468" y="13300"/>
                      <a:pt x="25457" y="13217"/>
                      <a:pt x="26445" y="13157"/>
                    </a:cubicBezTo>
                    <a:cubicBezTo>
                      <a:pt x="26933" y="13122"/>
                      <a:pt x="27433" y="13062"/>
                      <a:pt x="27921" y="13026"/>
                    </a:cubicBezTo>
                    <a:cubicBezTo>
                      <a:pt x="27935" y="13025"/>
                      <a:pt x="27949" y="13025"/>
                      <a:pt x="27962" y="13025"/>
                    </a:cubicBezTo>
                    <a:cubicBezTo>
                      <a:pt x="28112" y="13025"/>
                      <a:pt x="28256" y="13075"/>
                      <a:pt x="28422" y="13075"/>
                    </a:cubicBezTo>
                    <a:cubicBezTo>
                      <a:pt x="28438" y="13075"/>
                      <a:pt x="28453" y="13075"/>
                      <a:pt x="28469" y="13074"/>
                    </a:cubicBezTo>
                    <a:cubicBezTo>
                      <a:pt x="28826" y="13050"/>
                      <a:pt x="29195" y="12979"/>
                      <a:pt x="29552" y="12979"/>
                    </a:cubicBezTo>
                    <a:cubicBezTo>
                      <a:pt x="29790" y="12979"/>
                      <a:pt x="30005" y="13062"/>
                      <a:pt x="30279" y="13062"/>
                    </a:cubicBezTo>
                    <a:cubicBezTo>
                      <a:pt x="30339" y="13059"/>
                      <a:pt x="30399" y="13058"/>
                      <a:pt x="30460" y="13058"/>
                    </a:cubicBezTo>
                    <a:cubicBezTo>
                      <a:pt x="30699" y="13058"/>
                      <a:pt x="30943" y="13076"/>
                      <a:pt x="31185" y="13076"/>
                    </a:cubicBezTo>
                    <a:cubicBezTo>
                      <a:pt x="31393" y="13076"/>
                      <a:pt x="31600" y="13063"/>
                      <a:pt x="31803" y="13014"/>
                    </a:cubicBezTo>
                    <a:cubicBezTo>
                      <a:pt x="31828" y="13009"/>
                      <a:pt x="31852" y="13007"/>
                      <a:pt x="31875" y="13007"/>
                    </a:cubicBezTo>
                    <a:cubicBezTo>
                      <a:pt x="32003" y="13007"/>
                      <a:pt x="32098" y="13079"/>
                      <a:pt x="32219" y="13110"/>
                    </a:cubicBezTo>
                    <a:cubicBezTo>
                      <a:pt x="32240" y="13113"/>
                      <a:pt x="32255" y="13117"/>
                      <a:pt x="32266" y="13117"/>
                    </a:cubicBezTo>
                    <a:cubicBezTo>
                      <a:pt x="32294" y="13117"/>
                      <a:pt x="32301" y="13096"/>
                      <a:pt x="32326" y="13002"/>
                    </a:cubicBezTo>
                    <a:cubicBezTo>
                      <a:pt x="32340" y="12953"/>
                      <a:pt x="32371" y="12937"/>
                      <a:pt x="32401" y="12937"/>
                    </a:cubicBezTo>
                    <a:cubicBezTo>
                      <a:pt x="32422" y="12937"/>
                      <a:pt x="32443" y="12945"/>
                      <a:pt x="32457" y="12955"/>
                    </a:cubicBezTo>
                    <a:cubicBezTo>
                      <a:pt x="32592" y="13022"/>
                      <a:pt x="32728" y="13042"/>
                      <a:pt x="32864" y="13042"/>
                    </a:cubicBezTo>
                    <a:cubicBezTo>
                      <a:pt x="33057" y="13042"/>
                      <a:pt x="33250" y="13002"/>
                      <a:pt x="33437" y="13002"/>
                    </a:cubicBezTo>
                    <a:cubicBezTo>
                      <a:pt x="33492" y="13002"/>
                      <a:pt x="33547" y="13006"/>
                      <a:pt x="33600" y="13014"/>
                    </a:cubicBezTo>
                    <a:cubicBezTo>
                      <a:pt x="33714" y="13026"/>
                      <a:pt x="33821" y="13029"/>
                      <a:pt x="33925" y="13029"/>
                    </a:cubicBezTo>
                    <a:cubicBezTo>
                      <a:pt x="34029" y="13029"/>
                      <a:pt x="34130" y="13026"/>
                      <a:pt x="34231" y="13026"/>
                    </a:cubicBezTo>
                    <a:cubicBezTo>
                      <a:pt x="34248" y="13027"/>
                      <a:pt x="34264" y="13027"/>
                      <a:pt x="34280" y="13027"/>
                    </a:cubicBezTo>
                    <a:cubicBezTo>
                      <a:pt x="34531" y="13027"/>
                      <a:pt x="34793" y="12962"/>
                      <a:pt x="35008" y="12962"/>
                    </a:cubicBezTo>
                    <a:cubicBezTo>
                      <a:pt x="35067" y="12962"/>
                      <a:pt x="35122" y="12967"/>
                      <a:pt x="35172" y="12979"/>
                    </a:cubicBezTo>
                    <a:cubicBezTo>
                      <a:pt x="35278" y="13003"/>
                      <a:pt x="35898" y="13011"/>
                      <a:pt x="36803" y="13011"/>
                    </a:cubicBezTo>
                    <a:cubicBezTo>
                      <a:pt x="39058" y="13011"/>
                      <a:pt x="43079" y="12958"/>
                      <a:pt x="45323" y="12958"/>
                    </a:cubicBezTo>
                    <a:cubicBezTo>
                      <a:pt x="46223" y="12958"/>
                      <a:pt x="46837" y="12967"/>
                      <a:pt x="46935" y="12991"/>
                    </a:cubicBezTo>
                    <a:cubicBezTo>
                      <a:pt x="46999" y="13004"/>
                      <a:pt x="47053" y="13013"/>
                      <a:pt x="47105" y="13013"/>
                    </a:cubicBezTo>
                    <a:cubicBezTo>
                      <a:pt x="47190" y="13013"/>
                      <a:pt x="47268" y="12990"/>
                      <a:pt x="47364" y="12931"/>
                    </a:cubicBezTo>
                    <a:cubicBezTo>
                      <a:pt x="47416" y="12903"/>
                      <a:pt x="47468" y="12892"/>
                      <a:pt x="47520" y="12892"/>
                    </a:cubicBezTo>
                    <a:cubicBezTo>
                      <a:pt x="47702" y="12892"/>
                      <a:pt x="47888" y="13026"/>
                      <a:pt x="48089" y="13026"/>
                    </a:cubicBezTo>
                    <a:cubicBezTo>
                      <a:pt x="48120" y="13026"/>
                      <a:pt x="48153" y="13022"/>
                      <a:pt x="48186" y="13014"/>
                    </a:cubicBezTo>
                    <a:cubicBezTo>
                      <a:pt x="48257" y="12994"/>
                      <a:pt x="48329" y="12987"/>
                      <a:pt x="48402" y="12987"/>
                    </a:cubicBezTo>
                    <a:cubicBezTo>
                      <a:pt x="48581" y="12987"/>
                      <a:pt x="48763" y="13031"/>
                      <a:pt x="48946" y="13031"/>
                    </a:cubicBezTo>
                    <a:cubicBezTo>
                      <a:pt x="49034" y="13031"/>
                      <a:pt x="49122" y="13021"/>
                      <a:pt x="49210" y="12991"/>
                    </a:cubicBezTo>
                    <a:cubicBezTo>
                      <a:pt x="49343" y="12942"/>
                      <a:pt x="49478" y="12928"/>
                      <a:pt x="49615" y="12928"/>
                    </a:cubicBezTo>
                    <a:cubicBezTo>
                      <a:pt x="49833" y="12928"/>
                      <a:pt x="50055" y="12965"/>
                      <a:pt x="50278" y="12965"/>
                    </a:cubicBezTo>
                    <a:cubicBezTo>
                      <a:pt x="50366" y="12965"/>
                      <a:pt x="50455" y="12959"/>
                      <a:pt x="50543" y="12943"/>
                    </a:cubicBezTo>
                    <a:cubicBezTo>
                      <a:pt x="50785" y="12900"/>
                      <a:pt x="51032" y="12894"/>
                      <a:pt x="51281" y="12894"/>
                    </a:cubicBezTo>
                    <a:cubicBezTo>
                      <a:pt x="51380" y="12894"/>
                      <a:pt x="51479" y="12895"/>
                      <a:pt x="51579" y="12895"/>
                    </a:cubicBezTo>
                    <a:cubicBezTo>
                      <a:pt x="51927" y="12895"/>
                      <a:pt x="52275" y="12883"/>
                      <a:pt x="52615" y="12776"/>
                    </a:cubicBezTo>
                    <a:cubicBezTo>
                      <a:pt x="52650" y="12776"/>
                      <a:pt x="52686" y="12752"/>
                      <a:pt x="52698" y="12752"/>
                    </a:cubicBezTo>
                    <a:cubicBezTo>
                      <a:pt x="52845" y="12831"/>
                      <a:pt x="52992" y="12859"/>
                      <a:pt x="53137" y="12859"/>
                    </a:cubicBezTo>
                    <a:cubicBezTo>
                      <a:pt x="53368" y="12859"/>
                      <a:pt x="53593" y="12787"/>
                      <a:pt x="53805" y="12729"/>
                    </a:cubicBezTo>
                    <a:cubicBezTo>
                      <a:pt x="53933" y="12689"/>
                      <a:pt x="54064" y="12679"/>
                      <a:pt x="54194" y="12679"/>
                    </a:cubicBezTo>
                    <a:cubicBezTo>
                      <a:pt x="54323" y="12679"/>
                      <a:pt x="54452" y="12688"/>
                      <a:pt x="54577" y="12688"/>
                    </a:cubicBezTo>
                    <a:cubicBezTo>
                      <a:pt x="54738" y="12688"/>
                      <a:pt x="54892" y="12672"/>
                      <a:pt x="55032" y="12598"/>
                    </a:cubicBezTo>
                    <a:cubicBezTo>
                      <a:pt x="55179" y="12524"/>
                      <a:pt x="55333" y="12509"/>
                      <a:pt x="55487" y="12509"/>
                    </a:cubicBezTo>
                    <a:cubicBezTo>
                      <a:pt x="55597" y="12509"/>
                      <a:pt x="55706" y="12516"/>
                      <a:pt x="55814" y="12516"/>
                    </a:cubicBezTo>
                    <a:cubicBezTo>
                      <a:pt x="55972" y="12516"/>
                      <a:pt x="56126" y="12500"/>
                      <a:pt x="56270" y="12419"/>
                    </a:cubicBezTo>
                    <a:cubicBezTo>
                      <a:pt x="56293" y="12408"/>
                      <a:pt x="56325" y="12402"/>
                      <a:pt x="56362" y="12402"/>
                    </a:cubicBezTo>
                    <a:cubicBezTo>
                      <a:pt x="56440" y="12402"/>
                      <a:pt x="56535" y="12426"/>
                      <a:pt x="56591" y="12467"/>
                    </a:cubicBezTo>
                    <a:cubicBezTo>
                      <a:pt x="56664" y="12509"/>
                      <a:pt x="56706" y="12546"/>
                      <a:pt x="56747" y="12546"/>
                    </a:cubicBezTo>
                    <a:cubicBezTo>
                      <a:pt x="56787" y="12546"/>
                      <a:pt x="56825" y="12512"/>
                      <a:pt x="56889" y="12419"/>
                    </a:cubicBezTo>
                    <a:cubicBezTo>
                      <a:pt x="56916" y="12385"/>
                      <a:pt x="56943" y="12372"/>
                      <a:pt x="56971" y="12372"/>
                    </a:cubicBezTo>
                    <a:close/>
                    <a:moveTo>
                      <a:pt x="34494" y="0"/>
                    </a:moveTo>
                    <a:cubicBezTo>
                      <a:pt x="34258" y="0"/>
                      <a:pt x="34023" y="4"/>
                      <a:pt x="33791" y="13"/>
                    </a:cubicBezTo>
                    <a:cubicBezTo>
                      <a:pt x="33423" y="32"/>
                      <a:pt x="33032" y="163"/>
                      <a:pt x="32678" y="163"/>
                    </a:cubicBezTo>
                    <a:cubicBezTo>
                      <a:pt x="32586" y="163"/>
                      <a:pt x="32496" y="154"/>
                      <a:pt x="32410" y="132"/>
                    </a:cubicBezTo>
                    <a:cubicBezTo>
                      <a:pt x="32243" y="88"/>
                      <a:pt x="32080" y="75"/>
                      <a:pt x="31919" y="75"/>
                    </a:cubicBezTo>
                    <a:cubicBezTo>
                      <a:pt x="31672" y="75"/>
                      <a:pt x="31428" y="106"/>
                      <a:pt x="31181" y="106"/>
                    </a:cubicBezTo>
                    <a:cubicBezTo>
                      <a:pt x="31107" y="106"/>
                      <a:pt x="31032" y="103"/>
                      <a:pt x="30957" y="96"/>
                    </a:cubicBezTo>
                    <a:cubicBezTo>
                      <a:pt x="30822" y="81"/>
                      <a:pt x="30686" y="75"/>
                      <a:pt x="30549" y="75"/>
                    </a:cubicBezTo>
                    <a:cubicBezTo>
                      <a:pt x="30046" y="75"/>
                      <a:pt x="29534" y="156"/>
                      <a:pt x="29028" y="156"/>
                    </a:cubicBezTo>
                    <a:cubicBezTo>
                      <a:pt x="29005" y="156"/>
                      <a:pt x="28981" y="156"/>
                      <a:pt x="28958" y="156"/>
                    </a:cubicBezTo>
                    <a:cubicBezTo>
                      <a:pt x="28482" y="156"/>
                      <a:pt x="28005" y="63"/>
                      <a:pt x="27522" y="63"/>
                    </a:cubicBezTo>
                    <a:cubicBezTo>
                      <a:pt x="27437" y="63"/>
                      <a:pt x="27352" y="65"/>
                      <a:pt x="27266" y="72"/>
                    </a:cubicBezTo>
                    <a:cubicBezTo>
                      <a:pt x="27097" y="88"/>
                      <a:pt x="26928" y="113"/>
                      <a:pt x="26753" y="113"/>
                    </a:cubicBezTo>
                    <a:cubicBezTo>
                      <a:pt x="26656" y="113"/>
                      <a:pt x="26558" y="105"/>
                      <a:pt x="26457" y="84"/>
                    </a:cubicBezTo>
                    <a:cubicBezTo>
                      <a:pt x="26241" y="40"/>
                      <a:pt x="25975" y="4"/>
                      <a:pt x="25744" y="4"/>
                    </a:cubicBezTo>
                    <a:cubicBezTo>
                      <a:pt x="25605" y="4"/>
                      <a:pt x="25479" y="17"/>
                      <a:pt x="25385" y="49"/>
                    </a:cubicBezTo>
                    <a:cubicBezTo>
                      <a:pt x="25185" y="110"/>
                      <a:pt x="24992" y="129"/>
                      <a:pt x="24802" y="129"/>
                    </a:cubicBezTo>
                    <a:cubicBezTo>
                      <a:pt x="24479" y="129"/>
                      <a:pt x="24166" y="73"/>
                      <a:pt x="23849" y="73"/>
                    </a:cubicBezTo>
                    <a:cubicBezTo>
                      <a:pt x="23774" y="73"/>
                      <a:pt x="23699" y="77"/>
                      <a:pt x="23623" y="84"/>
                    </a:cubicBezTo>
                    <a:cubicBezTo>
                      <a:pt x="23552" y="91"/>
                      <a:pt x="23092" y="94"/>
                      <a:pt x="22393" y="94"/>
                    </a:cubicBezTo>
                    <a:cubicBezTo>
                      <a:pt x="20636" y="94"/>
                      <a:pt x="17373" y="78"/>
                      <a:pt x="14986" y="78"/>
                    </a:cubicBezTo>
                    <a:cubicBezTo>
                      <a:pt x="13393" y="78"/>
                      <a:pt x="12190" y="85"/>
                      <a:pt x="12086" y="108"/>
                    </a:cubicBezTo>
                    <a:cubicBezTo>
                      <a:pt x="11865" y="156"/>
                      <a:pt x="11646" y="170"/>
                      <a:pt x="11427" y="170"/>
                    </a:cubicBezTo>
                    <a:cubicBezTo>
                      <a:pt x="11133" y="170"/>
                      <a:pt x="10840" y="145"/>
                      <a:pt x="10550" y="145"/>
                    </a:cubicBezTo>
                    <a:cubicBezTo>
                      <a:pt x="10358" y="145"/>
                      <a:pt x="10168" y="155"/>
                      <a:pt x="9978" y="191"/>
                    </a:cubicBezTo>
                    <a:cubicBezTo>
                      <a:pt x="9824" y="221"/>
                      <a:pt x="9672" y="221"/>
                      <a:pt x="9520" y="221"/>
                    </a:cubicBezTo>
                    <a:cubicBezTo>
                      <a:pt x="9368" y="221"/>
                      <a:pt x="9216" y="221"/>
                      <a:pt x="9062" y="251"/>
                    </a:cubicBezTo>
                    <a:cubicBezTo>
                      <a:pt x="8573" y="334"/>
                      <a:pt x="8121" y="501"/>
                      <a:pt x="7633" y="537"/>
                    </a:cubicBezTo>
                    <a:cubicBezTo>
                      <a:pt x="6811" y="608"/>
                      <a:pt x="5966" y="572"/>
                      <a:pt x="5228" y="1025"/>
                    </a:cubicBezTo>
                    <a:cubicBezTo>
                      <a:pt x="5190" y="1047"/>
                      <a:pt x="5143" y="1056"/>
                      <a:pt x="5095" y="1056"/>
                    </a:cubicBezTo>
                    <a:cubicBezTo>
                      <a:pt x="5067" y="1056"/>
                      <a:pt x="5040" y="1053"/>
                      <a:pt x="5014" y="1049"/>
                    </a:cubicBezTo>
                    <a:cubicBezTo>
                      <a:pt x="4962" y="1042"/>
                      <a:pt x="4912" y="1039"/>
                      <a:pt x="4862" y="1039"/>
                    </a:cubicBezTo>
                    <a:cubicBezTo>
                      <a:pt x="4375" y="1039"/>
                      <a:pt x="3983" y="1336"/>
                      <a:pt x="3561" y="1465"/>
                    </a:cubicBezTo>
                    <a:cubicBezTo>
                      <a:pt x="3085" y="1620"/>
                      <a:pt x="2644" y="1977"/>
                      <a:pt x="2323" y="2346"/>
                    </a:cubicBezTo>
                    <a:cubicBezTo>
                      <a:pt x="1858" y="2882"/>
                      <a:pt x="1549" y="3513"/>
                      <a:pt x="1263" y="4156"/>
                    </a:cubicBezTo>
                    <a:cubicBezTo>
                      <a:pt x="858" y="5132"/>
                      <a:pt x="751" y="6133"/>
                      <a:pt x="715" y="7145"/>
                    </a:cubicBezTo>
                    <a:cubicBezTo>
                      <a:pt x="703" y="7371"/>
                      <a:pt x="703" y="7597"/>
                      <a:pt x="668" y="7811"/>
                    </a:cubicBezTo>
                    <a:cubicBezTo>
                      <a:pt x="608" y="8300"/>
                      <a:pt x="572" y="8788"/>
                      <a:pt x="632" y="9288"/>
                    </a:cubicBezTo>
                    <a:cubicBezTo>
                      <a:pt x="668" y="9645"/>
                      <a:pt x="751" y="10038"/>
                      <a:pt x="644" y="10371"/>
                    </a:cubicBezTo>
                    <a:cubicBezTo>
                      <a:pt x="370" y="11193"/>
                      <a:pt x="489" y="12026"/>
                      <a:pt x="477" y="12848"/>
                    </a:cubicBezTo>
                    <a:cubicBezTo>
                      <a:pt x="465" y="13276"/>
                      <a:pt x="501" y="13753"/>
                      <a:pt x="453" y="14157"/>
                    </a:cubicBezTo>
                    <a:cubicBezTo>
                      <a:pt x="358" y="14812"/>
                      <a:pt x="394" y="15467"/>
                      <a:pt x="322" y="16110"/>
                    </a:cubicBezTo>
                    <a:cubicBezTo>
                      <a:pt x="287" y="16479"/>
                      <a:pt x="96" y="16860"/>
                      <a:pt x="191" y="17193"/>
                    </a:cubicBezTo>
                    <a:cubicBezTo>
                      <a:pt x="263" y="17503"/>
                      <a:pt x="275" y="17801"/>
                      <a:pt x="215" y="18063"/>
                    </a:cubicBezTo>
                    <a:cubicBezTo>
                      <a:pt x="72" y="18646"/>
                      <a:pt x="132" y="19241"/>
                      <a:pt x="144" y="19801"/>
                    </a:cubicBezTo>
                    <a:cubicBezTo>
                      <a:pt x="156" y="20587"/>
                      <a:pt x="96" y="21373"/>
                      <a:pt x="84" y="22158"/>
                    </a:cubicBezTo>
                    <a:cubicBezTo>
                      <a:pt x="84" y="22920"/>
                      <a:pt x="1" y="23706"/>
                      <a:pt x="1" y="24456"/>
                    </a:cubicBezTo>
                    <a:cubicBezTo>
                      <a:pt x="1" y="25325"/>
                      <a:pt x="13" y="26206"/>
                      <a:pt x="108" y="27076"/>
                    </a:cubicBezTo>
                    <a:cubicBezTo>
                      <a:pt x="227" y="28135"/>
                      <a:pt x="191" y="29183"/>
                      <a:pt x="287" y="30243"/>
                    </a:cubicBezTo>
                    <a:cubicBezTo>
                      <a:pt x="334" y="30719"/>
                      <a:pt x="239" y="31195"/>
                      <a:pt x="311" y="31695"/>
                    </a:cubicBezTo>
                    <a:cubicBezTo>
                      <a:pt x="358" y="31993"/>
                      <a:pt x="453" y="32338"/>
                      <a:pt x="382" y="32648"/>
                    </a:cubicBezTo>
                    <a:cubicBezTo>
                      <a:pt x="239" y="33243"/>
                      <a:pt x="430" y="33815"/>
                      <a:pt x="394" y="34398"/>
                    </a:cubicBezTo>
                    <a:cubicBezTo>
                      <a:pt x="358" y="35017"/>
                      <a:pt x="513" y="35636"/>
                      <a:pt x="477" y="36243"/>
                    </a:cubicBezTo>
                    <a:cubicBezTo>
                      <a:pt x="453" y="36684"/>
                      <a:pt x="442" y="37125"/>
                      <a:pt x="430" y="37541"/>
                    </a:cubicBezTo>
                    <a:cubicBezTo>
                      <a:pt x="418" y="38017"/>
                      <a:pt x="525" y="38518"/>
                      <a:pt x="513" y="39006"/>
                    </a:cubicBezTo>
                    <a:cubicBezTo>
                      <a:pt x="489" y="39720"/>
                      <a:pt x="430" y="40434"/>
                      <a:pt x="537" y="41149"/>
                    </a:cubicBezTo>
                    <a:cubicBezTo>
                      <a:pt x="549" y="41244"/>
                      <a:pt x="525" y="41339"/>
                      <a:pt x="525" y="41435"/>
                    </a:cubicBezTo>
                    <a:cubicBezTo>
                      <a:pt x="489" y="41887"/>
                      <a:pt x="525" y="42351"/>
                      <a:pt x="513" y="42804"/>
                    </a:cubicBezTo>
                    <a:cubicBezTo>
                      <a:pt x="501" y="43316"/>
                      <a:pt x="608" y="43828"/>
                      <a:pt x="549" y="44340"/>
                    </a:cubicBezTo>
                    <a:cubicBezTo>
                      <a:pt x="525" y="44518"/>
                      <a:pt x="346" y="44637"/>
                      <a:pt x="430" y="44864"/>
                    </a:cubicBezTo>
                    <a:cubicBezTo>
                      <a:pt x="549" y="45209"/>
                      <a:pt x="572" y="45590"/>
                      <a:pt x="608" y="45971"/>
                    </a:cubicBezTo>
                    <a:cubicBezTo>
                      <a:pt x="656" y="46423"/>
                      <a:pt x="561" y="46888"/>
                      <a:pt x="608" y="47316"/>
                    </a:cubicBezTo>
                    <a:cubicBezTo>
                      <a:pt x="680" y="47876"/>
                      <a:pt x="787" y="48459"/>
                      <a:pt x="811" y="48995"/>
                    </a:cubicBezTo>
                    <a:cubicBezTo>
                      <a:pt x="846" y="49578"/>
                      <a:pt x="1144" y="50055"/>
                      <a:pt x="1168" y="50626"/>
                    </a:cubicBezTo>
                    <a:cubicBezTo>
                      <a:pt x="1192" y="51079"/>
                      <a:pt x="1370" y="51543"/>
                      <a:pt x="1513" y="51995"/>
                    </a:cubicBezTo>
                    <a:cubicBezTo>
                      <a:pt x="1692" y="52543"/>
                      <a:pt x="1835" y="53115"/>
                      <a:pt x="2168" y="53615"/>
                    </a:cubicBezTo>
                    <a:cubicBezTo>
                      <a:pt x="2335" y="53888"/>
                      <a:pt x="2608" y="54079"/>
                      <a:pt x="2870" y="54305"/>
                    </a:cubicBezTo>
                    <a:cubicBezTo>
                      <a:pt x="3132" y="54531"/>
                      <a:pt x="3454" y="54734"/>
                      <a:pt x="3740" y="54829"/>
                    </a:cubicBezTo>
                    <a:cubicBezTo>
                      <a:pt x="4347" y="55031"/>
                      <a:pt x="4894" y="55353"/>
                      <a:pt x="5418" y="55639"/>
                    </a:cubicBezTo>
                    <a:cubicBezTo>
                      <a:pt x="5797" y="55842"/>
                      <a:pt x="6175" y="55872"/>
                      <a:pt x="6551" y="55872"/>
                    </a:cubicBezTo>
                    <a:cubicBezTo>
                      <a:pt x="6709" y="55872"/>
                      <a:pt x="6866" y="55867"/>
                      <a:pt x="7022" y="55867"/>
                    </a:cubicBezTo>
                    <a:cubicBezTo>
                      <a:pt x="7127" y="55867"/>
                      <a:pt x="7231" y="55869"/>
                      <a:pt x="7335" y="55877"/>
                    </a:cubicBezTo>
                    <a:cubicBezTo>
                      <a:pt x="7561" y="55897"/>
                      <a:pt x="7802" y="55957"/>
                      <a:pt x="8038" y="55957"/>
                    </a:cubicBezTo>
                    <a:cubicBezTo>
                      <a:pt x="8214" y="55957"/>
                      <a:pt x="8387" y="55924"/>
                      <a:pt x="8550" y="55817"/>
                    </a:cubicBezTo>
                    <a:cubicBezTo>
                      <a:pt x="9228" y="56127"/>
                      <a:pt x="9978" y="56020"/>
                      <a:pt x="10681" y="56103"/>
                    </a:cubicBezTo>
                    <a:cubicBezTo>
                      <a:pt x="11455" y="56210"/>
                      <a:pt x="22670" y="56294"/>
                      <a:pt x="23444" y="56377"/>
                    </a:cubicBezTo>
                    <a:cubicBezTo>
                      <a:pt x="24147" y="56448"/>
                      <a:pt x="24849" y="56460"/>
                      <a:pt x="25540" y="56567"/>
                    </a:cubicBezTo>
                    <a:cubicBezTo>
                      <a:pt x="25635" y="56579"/>
                      <a:pt x="25733" y="56584"/>
                      <a:pt x="25832" y="56584"/>
                    </a:cubicBezTo>
                    <a:cubicBezTo>
                      <a:pt x="26229" y="56584"/>
                      <a:pt x="26650" y="56508"/>
                      <a:pt x="27040" y="56508"/>
                    </a:cubicBezTo>
                    <a:cubicBezTo>
                      <a:pt x="27071" y="56507"/>
                      <a:pt x="27102" y="56507"/>
                      <a:pt x="27133" y="56507"/>
                    </a:cubicBezTo>
                    <a:cubicBezTo>
                      <a:pt x="27546" y="56507"/>
                      <a:pt x="27956" y="56548"/>
                      <a:pt x="28364" y="56548"/>
                    </a:cubicBezTo>
                    <a:cubicBezTo>
                      <a:pt x="28666" y="56548"/>
                      <a:pt x="28966" y="56526"/>
                      <a:pt x="29267" y="56448"/>
                    </a:cubicBezTo>
                    <a:cubicBezTo>
                      <a:pt x="29409" y="56410"/>
                      <a:pt x="29552" y="56399"/>
                      <a:pt x="29695" y="56399"/>
                    </a:cubicBezTo>
                    <a:cubicBezTo>
                      <a:pt x="29909" y="56399"/>
                      <a:pt x="30124" y="56424"/>
                      <a:pt x="30338" y="56424"/>
                    </a:cubicBezTo>
                    <a:cubicBezTo>
                      <a:pt x="30636" y="56424"/>
                      <a:pt x="30934" y="56261"/>
                      <a:pt x="31201" y="56261"/>
                    </a:cubicBezTo>
                    <a:cubicBezTo>
                      <a:pt x="31265" y="56261"/>
                      <a:pt x="31326" y="56271"/>
                      <a:pt x="31386" y="56294"/>
                    </a:cubicBezTo>
                    <a:cubicBezTo>
                      <a:pt x="31427" y="56311"/>
                      <a:pt x="31468" y="56318"/>
                      <a:pt x="31508" y="56318"/>
                    </a:cubicBezTo>
                    <a:cubicBezTo>
                      <a:pt x="31679" y="56318"/>
                      <a:pt x="31839" y="56189"/>
                      <a:pt x="31987" y="56189"/>
                    </a:cubicBezTo>
                    <a:cubicBezTo>
                      <a:pt x="32063" y="56189"/>
                      <a:pt x="32137" y="56224"/>
                      <a:pt x="32207" y="56329"/>
                    </a:cubicBezTo>
                    <a:cubicBezTo>
                      <a:pt x="32312" y="56202"/>
                      <a:pt x="32428" y="56163"/>
                      <a:pt x="32550" y="56163"/>
                    </a:cubicBezTo>
                    <a:cubicBezTo>
                      <a:pt x="32740" y="56163"/>
                      <a:pt x="32942" y="56258"/>
                      <a:pt x="33128" y="56258"/>
                    </a:cubicBezTo>
                    <a:cubicBezTo>
                      <a:pt x="33135" y="56258"/>
                      <a:pt x="33141" y="56258"/>
                      <a:pt x="33148" y="56258"/>
                    </a:cubicBezTo>
                    <a:cubicBezTo>
                      <a:pt x="33910" y="56198"/>
                      <a:pt x="34696" y="56246"/>
                      <a:pt x="35470" y="56174"/>
                    </a:cubicBezTo>
                    <a:cubicBezTo>
                      <a:pt x="35589" y="56163"/>
                      <a:pt x="35708" y="56163"/>
                      <a:pt x="35839" y="56151"/>
                    </a:cubicBezTo>
                    <a:cubicBezTo>
                      <a:pt x="36303" y="56127"/>
                      <a:pt x="47185" y="56127"/>
                      <a:pt x="47650" y="56079"/>
                    </a:cubicBezTo>
                    <a:cubicBezTo>
                      <a:pt x="48221" y="56020"/>
                      <a:pt x="48793" y="55960"/>
                      <a:pt x="49352" y="55865"/>
                    </a:cubicBezTo>
                    <a:cubicBezTo>
                      <a:pt x="49571" y="55828"/>
                      <a:pt x="49789" y="55818"/>
                      <a:pt x="50006" y="55818"/>
                    </a:cubicBezTo>
                    <a:cubicBezTo>
                      <a:pt x="50284" y="55818"/>
                      <a:pt x="50562" y="55835"/>
                      <a:pt x="50841" y="55835"/>
                    </a:cubicBezTo>
                    <a:cubicBezTo>
                      <a:pt x="50983" y="55835"/>
                      <a:pt x="51126" y="55831"/>
                      <a:pt x="51269" y="55817"/>
                    </a:cubicBezTo>
                    <a:cubicBezTo>
                      <a:pt x="51567" y="55782"/>
                      <a:pt x="51877" y="55710"/>
                      <a:pt x="52186" y="55698"/>
                    </a:cubicBezTo>
                    <a:cubicBezTo>
                      <a:pt x="52195" y="55698"/>
                      <a:pt x="52204" y="55698"/>
                      <a:pt x="52213" y="55698"/>
                    </a:cubicBezTo>
                    <a:cubicBezTo>
                      <a:pt x="52385" y="55698"/>
                      <a:pt x="52551" y="55777"/>
                      <a:pt x="52715" y="55777"/>
                    </a:cubicBezTo>
                    <a:cubicBezTo>
                      <a:pt x="52769" y="55777"/>
                      <a:pt x="52823" y="55768"/>
                      <a:pt x="52877" y="55746"/>
                    </a:cubicBezTo>
                    <a:cubicBezTo>
                      <a:pt x="53162" y="55615"/>
                      <a:pt x="53496" y="55651"/>
                      <a:pt x="53782" y="55639"/>
                    </a:cubicBezTo>
                    <a:cubicBezTo>
                      <a:pt x="54698" y="55591"/>
                      <a:pt x="55484" y="55281"/>
                      <a:pt x="56246" y="54865"/>
                    </a:cubicBezTo>
                    <a:cubicBezTo>
                      <a:pt x="56734" y="54591"/>
                      <a:pt x="57115" y="54198"/>
                      <a:pt x="57449" y="53805"/>
                    </a:cubicBezTo>
                    <a:cubicBezTo>
                      <a:pt x="57663" y="53531"/>
                      <a:pt x="57984" y="53329"/>
                      <a:pt x="58092" y="53019"/>
                    </a:cubicBezTo>
                    <a:cubicBezTo>
                      <a:pt x="58199" y="52698"/>
                      <a:pt x="58401" y="52424"/>
                      <a:pt x="58508" y="52103"/>
                    </a:cubicBezTo>
                    <a:cubicBezTo>
                      <a:pt x="58675" y="51638"/>
                      <a:pt x="58770" y="51162"/>
                      <a:pt x="58782" y="50662"/>
                    </a:cubicBezTo>
                    <a:cubicBezTo>
                      <a:pt x="58794" y="50489"/>
                      <a:pt x="58639" y="50173"/>
                      <a:pt x="59036" y="50173"/>
                    </a:cubicBezTo>
                    <a:cubicBezTo>
                      <a:pt x="59050" y="50173"/>
                      <a:pt x="59064" y="50173"/>
                      <a:pt x="59080" y="50174"/>
                    </a:cubicBezTo>
                    <a:cubicBezTo>
                      <a:pt x="59139" y="50031"/>
                      <a:pt x="58723" y="49971"/>
                      <a:pt x="58973" y="49864"/>
                    </a:cubicBezTo>
                    <a:cubicBezTo>
                      <a:pt x="59211" y="49769"/>
                      <a:pt x="59116" y="49578"/>
                      <a:pt x="59080" y="49555"/>
                    </a:cubicBezTo>
                    <a:cubicBezTo>
                      <a:pt x="58889" y="49400"/>
                      <a:pt x="58973" y="49305"/>
                      <a:pt x="59127" y="49209"/>
                    </a:cubicBezTo>
                    <a:cubicBezTo>
                      <a:pt x="59246" y="49138"/>
                      <a:pt x="59139" y="49031"/>
                      <a:pt x="59175" y="48971"/>
                    </a:cubicBezTo>
                    <a:cubicBezTo>
                      <a:pt x="59246" y="48805"/>
                      <a:pt x="59044" y="48614"/>
                      <a:pt x="59163" y="48507"/>
                    </a:cubicBezTo>
                    <a:cubicBezTo>
                      <a:pt x="59473" y="48233"/>
                      <a:pt x="59318" y="47876"/>
                      <a:pt x="59330" y="47602"/>
                    </a:cubicBezTo>
                    <a:cubicBezTo>
                      <a:pt x="59366" y="47102"/>
                      <a:pt x="59354" y="46590"/>
                      <a:pt x="59306" y="46090"/>
                    </a:cubicBezTo>
                    <a:cubicBezTo>
                      <a:pt x="59282" y="45876"/>
                      <a:pt x="59342" y="45697"/>
                      <a:pt x="59520" y="45554"/>
                    </a:cubicBezTo>
                    <a:cubicBezTo>
                      <a:pt x="59151" y="45399"/>
                      <a:pt x="59663" y="45030"/>
                      <a:pt x="59318" y="44875"/>
                    </a:cubicBezTo>
                    <a:cubicBezTo>
                      <a:pt x="59389" y="44280"/>
                      <a:pt x="59223" y="43685"/>
                      <a:pt x="59354" y="43078"/>
                    </a:cubicBezTo>
                    <a:cubicBezTo>
                      <a:pt x="59437" y="42709"/>
                      <a:pt x="59318" y="42304"/>
                      <a:pt x="59377" y="41923"/>
                    </a:cubicBezTo>
                    <a:cubicBezTo>
                      <a:pt x="59437" y="41518"/>
                      <a:pt x="59294" y="41101"/>
                      <a:pt x="59389" y="40732"/>
                    </a:cubicBezTo>
                    <a:cubicBezTo>
                      <a:pt x="59473" y="40458"/>
                      <a:pt x="59354" y="40161"/>
                      <a:pt x="59544" y="39875"/>
                    </a:cubicBezTo>
                    <a:cubicBezTo>
                      <a:pt x="59580" y="39827"/>
                      <a:pt x="59711" y="39577"/>
                      <a:pt x="59627" y="39434"/>
                    </a:cubicBezTo>
                    <a:cubicBezTo>
                      <a:pt x="59294" y="38899"/>
                      <a:pt x="59782" y="38339"/>
                      <a:pt x="59556" y="37815"/>
                    </a:cubicBezTo>
                    <a:cubicBezTo>
                      <a:pt x="59437" y="37553"/>
                      <a:pt x="59580" y="37303"/>
                      <a:pt x="59651" y="37136"/>
                    </a:cubicBezTo>
                    <a:cubicBezTo>
                      <a:pt x="59782" y="36803"/>
                      <a:pt x="59294" y="36541"/>
                      <a:pt x="59651" y="36184"/>
                    </a:cubicBezTo>
                    <a:cubicBezTo>
                      <a:pt x="59758" y="36077"/>
                      <a:pt x="59699" y="35624"/>
                      <a:pt x="59675" y="35327"/>
                    </a:cubicBezTo>
                    <a:cubicBezTo>
                      <a:pt x="59663" y="34958"/>
                      <a:pt x="59818" y="34541"/>
                      <a:pt x="59663" y="34231"/>
                    </a:cubicBezTo>
                    <a:cubicBezTo>
                      <a:pt x="59508" y="33898"/>
                      <a:pt x="59627" y="33588"/>
                      <a:pt x="59651" y="33326"/>
                    </a:cubicBezTo>
                    <a:cubicBezTo>
                      <a:pt x="59711" y="32886"/>
                      <a:pt x="59556" y="32457"/>
                      <a:pt x="59627" y="32017"/>
                    </a:cubicBezTo>
                    <a:cubicBezTo>
                      <a:pt x="59687" y="31624"/>
                      <a:pt x="59532" y="31195"/>
                      <a:pt x="59604" y="30802"/>
                    </a:cubicBezTo>
                    <a:cubicBezTo>
                      <a:pt x="59627" y="30588"/>
                      <a:pt x="59449" y="30457"/>
                      <a:pt x="59497" y="30314"/>
                    </a:cubicBezTo>
                    <a:cubicBezTo>
                      <a:pt x="59651" y="29909"/>
                      <a:pt x="59747" y="29493"/>
                      <a:pt x="59627" y="29100"/>
                    </a:cubicBezTo>
                    <a:cubicBezTo>
                      <a:pt x="59556" y="28850"/>
                      <a:pt x="59532" y="28588"/>
                      <a:pt x="59568" y="28397"/>
                    </a:cubicBezTo>
                    <a:cubicBezTo>
                      <a:pt x="59651" y="27707"/>
                      <a:pt x="59592" y="27040"/>
                      <a:pt x="59532" y="26349"/>
                    </a:cubicBezTo>
                    <a:cubicBezTo>
                      <a:pt x="59497" y="25968"/>
                      <a:pt x="59508" y="25516"/>
                      <a:pt x="59568" y="25135"/>
                    </a:cubicBezTo>
                    <a:cubicBezTo>
                      <a:pt x="59663" y="24516"/>
                      <a:pt x="59508" y="23920"/>
                      <a:pt x="59544" y="23313"/>
                    </a:cubicBezTo>
                    <a:cubicBezTo>
                      <a:pt x="59580" y="22789"/>
                      <a:pt x="59425" y="22182"/>
                      <a:pt x="59473" y="21658"/>
                    </a:cubicBezTo>
                    <a:cubicBezTo>
                      <a:pt x="59532" y="20861"/>
                      <a:pt x="59294" y="20099"/>
                      <a:pt x="59401" y="19301"/>
                    </a:cubicBezTo>
                    <a:cubicBezTo>
                      <a:pt x="59485" y="18682"/>
                      <a:pt x="59270" y="18027"/>
                      <a:pt x="59282" y="17372"/>
                    </a:cubicBezTo>
                    <a:cubicBezTo>
                      <a:pt x="59282" y="16801"/>
                      <a:pt x="59068" y="16241"/>
                      <a:pt x="59008" y="15658"/>
                    </a:cubicBezTo>
                    <a:cubicBezTo>
                      <a:pt x="58996" y="15491"/>
                      <a:pt x="59151" y="15408"/>
                      <a:pt x="59080" y="15241"/>
                    </a:cubicBezTo>
                    <a:cubicBezTo>
                      <a:pt x="58794" y="14491"/>
                      <a:pt x="58889" y="13705"/>
                      <a:pt x="58854" y="12943"/>
                    </a:cubicBezTo>
                    <a:cubicBezTo>
                      <a:pt x="58830" y="12288"/>
                      <a:pt x="58639" y="11657"/>
                      <a:pt x="58711" y="10990"/>
                    </a:cubicBezTo>
                    <a:cubicBezTo>
                      <a:pt x="58735" y="10645"/>
                      <a:pt x="58639" y="10252"/>
                      <a:pt x="58615" y="9883"/>
                    </a:cubicBezTo>
                    <a:cubicBezTo>
                      <a:pt x="58568" y="9276"/>
                      <a:pt x="58568" y="8645"/>
                      <a:pt x="58473" y="8050"/>
                    </a:cubicBezTo>
                    <a:cubicBezTo>
                      <a:pt x="58389" y="7621"/>
                      <a:pt x="58246" y="7192"/>
                      <a:pt x="58199" y="6752"/>
                    </a:cubicBezTo>
                    <a:cubicBezTo>
                      <a:pt x="58056" y="5585"/>
                      <a:pt x="57877" y="4442"/>
                      <a:pt x="57222" y="3370"/>
                    </a:cubicBezTo>
                    <a:cubicBezTo>
                      <a:pt x="56853" y="2763"/>
                      <a:pt x="56437" y="2251"/>
                      <a:pt x="55817" y="1834"/>
                    </a:cubicBezTo>
                    <a:cubicBezTo>
                      <a:pt x="55151" y="1370"/>
                      <a:pt x="54389" y="1061"/>
                      <a:pt x="53591" y="941"/>
                    </a:cubicBezTo>
                    <a:cubicBezTo>
                      <a:pt x="53304" y="895"/>
                      <a:pt x="53072" y="738"/>
                      <a:pt x="52809" y="738"/>
                    </a:cubicBezTo>
                    <a:cubicBezTo>
                      <a:pt x="52800" y="738"/>
                      <a:pt x="52791" y="739"/>
                      <a:pt x="52781" y="739"/>
                    </a:cubicBezTo>
                    <a:cubicBezTo>
                      <a:pt x="52718" y="744"/>
                      <a:pt x="52656" y="746"/>
                      <a:pt x="52594" y="746"/>
                    </a:cubicBezTo>
                    <a:cubicBezTo>
                      <a:pt x="51870" y="746"/>
                      <a:pt x="51207" y="451"/>
                      <a:pt x="50483" y="418"/>
                    </a:cubicBezTo>
                    <a:cubicBezTo>
                      <a:pt x="50472" y="417"/>
                      <a:pt x="50460" y="417"/>
                      <a:pt x="50448" y="417"/>
                    </a:cubicBezTo>
                    <a:cubicBezTo>
                      <a:pt x="50341" y="417"/>
                      <a:pt x="50223" y="442"/>
                      <a:pt x="50109" y="442"/>
                    </a:cubicBezTo>
                    <a:cubicBezTo>
                      <a:pt x="50026" y="442"/>
                      <a:pt x="49947" y="429"/>
                      <a:pt x="49876" y="382"/>
                    </a:cubicBezTo>
                    <a:cubicBezTo>
                      <a:pt x="49424" y="96"/>
                      <a:pt x="48888" y="168"/>
                      <a:pt x="48400" y="120"/>
                    </a:cubicBezTo>
                    <a:cubicBezTo>
                      <a:pt x="47674" y="60"/>
                      <a:pt x="36517" y="72"/>
                      <a:pt x="35779" y="37"/>
                    </a:cubicBezTo>
                    <a:cubicBezTo>
                      <a:pt x="35356" y="14"/>
                      <a:pt x="34924" y="0"/>
                      <a:pt x="344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82875" tIns="274300" rIns="182875" bIns="91425" anchor="ctr" anchorCtr="0">
                <a:noAutofit/>
              </a:bodyPr>
              <a:lstStyle/>
              <a:p>
                <a:pPr lvl="0" algn="ctr">
                  <a:lnSpc>
                    <a:spcPct val="100000"/>
                  </a:lnSpc>
                </a:pPr>
                <a:endParaRPr lang="en-IN" sz="1200" dirty="0">
                  <a:solidFill>
                    <a:schemeClr val="dk1"/>
                  </a:solidFill>
                  <a:latin typeface="Fira Sans"/>
                </a:endParaRPr>
              </a:p>
              <a:p>
                <a:pPr lvl="0" algn="ctr">
                  <a:lnSpc>
                    <a:spcPct val="100000"/>
                  </a:lnSpc>
                </a:pPr>
                <a:r>
                  <a:rPr lang="en-IN" sz="1200" dirty="0">
                    <a:solidFill>
                      <a:schemeClr val="dk1"/>
                    </a:solidFill>
                    <a:latin typeface="Fira Sans"/>
                  </a:rPr>
                  <a:t>To Provide Better User Interface in future and enhance user Experience in more possible way. </a:t>
                </a:r>
                <a:endParaRPr lang="en-US" sz="1200" dirty="0">
                  <a:solidFill>
                    <a:schemeClr val="dk1"/>
                  </a:solidFill>
                  <a:latin typeface="Fira Sans"/>
                </a:endParaRPr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5369178" y="2990296"/>
                <a:ext cx="3565" cy="2931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8" extrusionOk="0">
                    <a:moveTo>
                      <a:pt x="90" y="0"/>
                    </a:moveTo>
                    <a:cubicBezTo>
                      <a:pt x="54" y="0"/>
                      <a:pt x="35" y="30"/>
                      <a:pt x="25" y="50"/>
                    </a:cubicBezTo>
                    <a:cubicBezTo>
                      <a:pt x="1" y="98"/>
                      <a:pt x="37" y="121"/>
                      <a:pt x="72" y="145"/>
                    </a:cubicBezTo>
                    <a:cubicBezTo>
                      <a:pt x="79" y="147"/>
                      <a:pt x="85" y="148"/>
                      <a:pt x="90" y="148"/>
                    </a:cubicBezTo>
                    <a:cubicBezTo>
                      <a:pt x="126" y="148"/>
                      <a:pt x="145" y="117"/>
                      <a:pt x="156" y="86"/>
                    </a:cubicBezTo>
                    <a:cubicBezTo>
                      <a:pt x="180" y="50"/>
                      <a:pt x="144" y="14"/>
                      <a:pt x="108" y="2"/>
                    </a:cubicBezTo>
                    <a:cubicBezTo>
                      <a:pt x="102" y="1"/>
                      <a:pt x="96" y="0"/>
                      <a:pt x="90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38"/>
            <p:cNvGrpSpPr/>
            <p:nvPr/>
          </p:nvGrpSpPr>
          <p:grpSpPr>
            <a:xfrm>
              <a:off x="5162477" y="1638022"/>
              <a:ext cx="656258" cy="1209510"/>
              <a:chOff x="5162477" y="1638022"/>
              <a:chExt cx="656258" cy="1209510"/>
            </a:xfrm>
          </p:grpSpPr>
          <p:sp>
            <p:nvSpPr>
              <p:cNvPr id="2150" name="Google Shape;2150;p38"/>
              <p:cNvSpPr/>
              <p:nvPr/>
            </p:nvSpPr>
            <p:spPr>
              <a:xfrm>
                <a:off x="5162477" y="1638022"/>
                <a:ext cx="656258" cy="809331"/>
              </a:xfrm>
              <a:custGeom>
                <a:avLst/>
                <a:gdLst/>
                <a:ahLst/>
                <a:cxnLst/>
                <a:rect l="l" t="t" r="r" b="b"/>
                <a:pathLst>
                  <a:path w="33136" h="40865" extrusionOk="0">
                    <a:moveTo>
                      <a:pt x="15424" y="891"/>
                    </a:moveTo>
                    <a:cubicBezTo>
                      <a:pt x="16073" y="891"/>
                      <a:pt x="16721" y="954"/>
                      <a:pt x="17366" y="954"/>
                    </a:cubicBezTo>
                    <a:cubicBezTo>
                      <a:pt x="17487" y="954"/>
                      <a:pt x="17608" y="951"/>
                      <a:pt x="17729" y="946"/>
                    </a:cubicBezTo>
                    <a:cubicBezTo>
                      <a:pt x="17789" y="944"/>
                      <a:pt x="17849" y="943"/>
                      <a:pt x="17909" y="943"/>
                    </a:cubicBezTo>
                    <a:cubicBezTo>
                      <a:pt x="18854" y="943"/>
                      <a:pt x="19749" y="1199"/>
                      <a:pt x="20634" y="1434"/>
                    </a:cubicBezTo>
                    <a:cubicBezTo>
                      <a:pt x="21146" y="1577"/>
                      <a:pt x="21682" y="1768"/>
                      <a:pt x="22206" y="1958"/>
                    </a:cubicBezTo>
                    <a:cubicBezTo>
                      <a:pt x="22587" y="2101"/>
                      <a:pt x="22908" y="2363"/>
                      <a:pt x="23337" y="2411"/>
                    </a:cubicBezTo>
                    <a:cubicBezTo>
                      <a:pt x="23524" y="2434"/>
                      <a:pt x="23687" y="2732"/>
                      <a:pt x="23784" y="2732"/>
                    </a:cubicBezTo>
                    <a:cubicBezTo>
                      <a:pt x="23785" y="2732"/>
                      <a:pt x="23787" y="2732"/>
                      <a:pt x="23789" y="2732"/>
                    </a:cubicBezTo>
                    <a:cubicBezTo>
                      <a:pt x="23796" y="2732"/>
                      <a:pt x="23804" y="2732"/>
                      <a:pt x="23811" y="2732"/>
                    </a:cubicBezTo>
                    <a:cubicBezTo>
                      <a:pt x="24128" y="2732"/>
                      <a:pt x="24258" y="2985"/>
                      <a:pt x="24468" y="3101"/>
                    </a:cubicBezTo>
                    <a:cubicBezTo>
                      <a:pt x="24896" y="3363"/>
                      <a:pt x="25432" y="3470"/>
                      <a:pt x="25670" y="3982"/>
                    </a:cubicBezTo>
                    <a:cubicBezTo>
                      <a:pt x="25690" y="3980"/>
                      <a:pt x="25708" y="3979"/>
                      <a:pt x="25727" y="3979"/>
                    </a:cubicBezTo>
                    <a:cubicBezTo>
                      <a:pt x="26110" y="3979"/>
                      <a:pt x="26235" y="4439"/>
                      <a:pt x="26587" y="4518"/>
                    </a:cubicBezTo>
                    <a:cubicBezTo>
                      <a:pt x="26730" y="4542"/>
                      <a:pt x="26766" y="4768"/>
                      <a:pt x="26861" y="4899"/>
                    </a:cubicBezTo>
                    <a:cubicBezTo>
                      <a:pt x="27135" y="5316"/>
                      <a:pt x="27587" y="5554"/>
                      <a:pt x="27861" y="5983"/>
                    </a:cubicBezTo>
                    <a:cubicBezTo>
                      <a:pt x="28075" y="6340"/>
                      <a:pt x="28385" y="6673"/>
                      <a:pt x="28659" y="6983"/>
                    </a:cubicBezTo>
                    <a:cubicBezTo>
                      <a:pt x="29111" y="7495"/>
                      <a:pt x="29361" y="8090"/>
                      <a:pt x="29718" y="8638"/>
                    </a:cubicBezTo>
                    <a:cubicBezTo>
                      <a:pt x="29921" y="8935"/>
                      <a:pt x="30111" y="9233"/>
                      <a:pt x="30242" y="9578"/>
                    </a:cubicBezTo>
                    <a:cubicBezTo>
                      <a:pt x="30421" y="10043"/>
                      <a:pt x="30707" y="10459"/>
                      <a:pt x="30861" y="10936"/>
                    </a:cubicBezTo>
                    <a:cubicBezTo>
                      <a:pt x="31076" y="11567"/>
                      <a:pt x="31350" y="12174"/>
                      <a:pt x="31516" y="12817"/>
                    </a:cubicBezTo>
                    <a:cubicBezTo>
                      <a:pt x="31600" y="13114"/>
                      <a:pt x="31671" y="13436"/>
                      <a:pt x="31731" y="13745"/>
                    </a:cubicBezTo>
                    <a:cubicBezTo>
                      <a:pt x="31850" y="14388"/>
                      <a:pt x="32064" y="15007"/>
                      <a:pt x="32064" y="15662"/>
                    </a:cubicBezTo>
                    <a:cubicBezTo>
                      <a:pt x="32064" y="16067"/>
                      <a:pt x="32100" y="16472"/>
                      <a:pt x="32183" y="16877"/>
                    </a:cubicBezTo>
                    <a:cubicBezTo>
                      <a:pt x="32219" y="17091"/>
                      <a:pt x="32147" y="17341"/>
                      <a:pt x="32159" y="17579"/>
                    </a:cubicBezTo>
                    <a:cubicBezTo>
                      <a:pt x="32171" y="18115"/>
                      <a:pt x="32195" y="18675"/>
                      <a:pt x="32123" y="19210"/>
                    </a:cubicBezTo>
                    <a:cubicBezTo>
                      <a:pt x="32040" y="19829"/>
                      <a:pt x="32064" y="20461"/>
                      <a:pt x="31885" y="21068"/>
                    </a:cubicBezTo>
                    <a:cubicBezTo>
                      <a:pt x="31814" y="21306"/>
                      <a:pt x="31814" y="21580"/>
                      <a:pt x="31802" y="21842"/>
                    </a:cubicBezTo>
                    <a:cubicBezTo>
                      <a:pt x="31766" y="22425"/>
                      <a:pt x="31647" y="23032"/>
                      <a:pt x="31445" y="23556"/>
                    </a:cubicBezTo>
                    <a:cubicBezTo>
                      <a:pt x="31230" y="24116"/>
                      <a:pt x="31183" y="24723"/>
                      <a:pt x="30909" y="25283"/>
                    </a:cubicBezTo>
                    <a:cubicBezTo>
                      <a:pt x="30718" y="25652"/>
                      <a:pt x="30647" y="26128"/>
                      <a:pt x="30480" y="26533"/>
                    </a:cubicBezTo>
                    <a:cubicBezTo>
                      <a:pt x="30278" y="27009"/>
                      <a:pt x="30052" y="27473"/>
                      <a:pt x="29909" y="27961"/>
                    </a:cubicBezTo>
                    <a:cubicBezTo>
                      <a:pt x="29718" y="28628"/>
                      <a:pt x="29194" y="29093"/>
                      <a:pt x="28980" y="29759"/>
                    </a:cubicBezTo>
                    <a:cubicBezTo>
                      <a:pt x="28861" y="30140"/>
                      <a:pt x="28587" y="30486"/>
                      <a:pt x="28337" y="30819"/>
                    </a:cubicBezTo>
                    <a:cubicBezTo>
                      <a:pt x="28230" y="30962"/>
                      <a:pt x="28040" y="31057"/>
                      <a:pt x="28087" y="31319"/>
                    </a:cubicBezTo>
                    <a:cubicBezTo>
                      <a:pt x="28111" y="31402"/>
                      <a:pt x="27873" y="31629"/>
                      <a:pt x="27766" y="31712"/>
                    </a:cubicBezTo>
                    <a:cubicBezTo>
                      <a:pt x="27587" y="31867"/>
                      <a:pt x="27551" y="32093"/>
                      <a:pt x="27420" y="32260"/>
                    </a:cubicBezTo>
                    <a:cubicBezTo>
                      <a:pt x="27206" y="32533"/>
                      <a:pt x="26932" y="32760"/>
                      <a:pt x="26801" y="33105"/>
                    </a:cubicBezTo>
                    <a:cubicBezTo>
                      <a:pt x="26647" y="33486"/>
                      <a:pt x="26301" y="33748"/>
                      <a:pt x="26039" y="34034"/>
                    </a:cubicBezTo>
                    <a:cubicBezTo>
                      <a:pt x="25837" y="34260"/>
                      <a:pt x="25599" y="34462"/>
                      <a:pt x="25420" y="34700"/>
                    </a:cubicBezTo>
                    <a:cubicBezTo>
                      <a:pt x="25170" y="35034"/>
                      <a:pt x="24801" y="35212"/>
                      <a:pt x="24539" y="35534"/>
                    </a:cubicBezTo>
                    <a:cubicBezTo>
                      <a:pt x="24063" y="36129"/>
                      <a:pt x="23420" y="36570"/>
                      <a:pt x="22801" y="36998"/>
                    </a:cubicBezTo>
                    <a:cubicBezTo>
                      <a:pt x="22003" y="37558"/>
                      <a:pt x="21229" y="38189"/>
                      <a:pt x="20348" y="38629"/>
                    </a:cubicBezTo>
                    <a:cubicBezTo>
                      <a:pt x="19693" y="38951"/>
                      <a:pt x="19086" y="39368"/>
                      <a:pt x="18360" y="39546"/>
                    </a:cubicBezTo>
                    <a:cubicBezTo>
                      <a:pt x="18265" y="39570"/>
                      <a:pt x="18193" y="39713"/>
                      <a:pt x="18098" y="39725"/>
                    </a:cubicBezTo>
                    <a:cubicBezTo>
                      <a:pt x="18015" y="39734"/>
                      <a:pt x="17937" y="39753"/>
                      <a:pt x="17867" y="39753"/>
                    </a:cubicBezTo>
                    <a:cubicBezTo>
                      <a:pt x="17748" y="39753"/>
                      <a:pt x="17655" y="39694"/>
                      <a:pt x="17610" y="39415"/>
                    </a:cubicBezTo>
                    <a:cubicBezTo>
                      <a:pt x="17514" y="38868"/>
                      <a:pt x="17574" y="38296"/>
                      <a:pt x="17348" y="37748"/>
                    </a:cubicBezTo>
                    <a:cubicBezTo>
                      <a:pt x="17229" y="37415"/>
                      <a:pt x="17276" y="36986"/>
                      <a:pt x="17205" y="36617"/>
                    </a:cubicBezTo>
                    <a:cubicBezTo>
                      <a:pt x="17086" y="35998"/>
                      <a:pt x="17169" y="35343"/>
                      <a:pt x="16836" y="34760"/>
                    </a:cubicBezTo>
                    <a:cubicBezTo>
                      <a:pt x="16752" y="34629"/>
                      <a:pt x="16657" y="34498"/>
                      <a:pt x="16610" y="34331"/>
                    </a:cubicBezTo>
                    <a:cubicBezTo>
                      <a:pt x="16541" y="34125"/>
                      <a:pt x="16433" y="34027"/>
                      <a:pt x="16276" y="34027"/>
                    </a:cubicBezTo>
                    <a:cubicBezTo>
                      <a:pt x="16189" y="34027"/>
                      <a:pt x="16086" y="34057"/>
                      <a:pt x="15967" y="34117"/>
                    </a:cubicBezTo>
                    <a:cubicBezTo>
                      <a:pt x="15894" y="34157"/>
                      <a:pt x="15823" y="34170"/>
                      <a:pt x="15752" y="34170"/>
                    </a:cubicBezTo>
                    <a:cubicBezTo>
                      <a:pt x="15625" y="34170"/>
                      <a:pt x="15501" y="34128"/>
                      <a:pt x="15377" y="34128"/>
                    </a:cubicBezTo>
                    <a:cubicBezTo>
                      <a:pt x="15367" y="34128"/>
                      <a:pt x="15357" y="34128"/>
                      <a:pt x="15348" y="34129"/>
                    </a:cubicBezTo>
                    <a:cubicBezTo>
                      <a:pt x="15290" y="34131"/>
                      <a:pt x="15233" y="34132"/>
                      <a:pt x="15176" y="34132"/>
                    </a:cubicBezTo>
                    <a:cubicBezTo>
                      <a:pt x="14652" y="34132"/>
                      <a:pt x="14136" y="34042"/>
                      <a:pt x="13621" y="34010"/>
                    </a:cubicBezTo>
                    <a:cubicBezTo>
                      <a:pt x="13133" y="33974"/>
                      <a:pt x="12704" y="33772"/>
                      <a:pt x="12264" y="33724"/>
                    </a:cubicBezTo>
                    <a:cubicBezTo>
                      <a:pt x="11799" y="33676"/>
                      <a:pt x="11442" y="33438"/>
                      <a:pt x="11026" y="33295"/>
                    </a:cubicBezTo>
                    <a:cubicBezTo>
                      <a:pt x="10585" y="33153"/>
                      <a:pt x="10180" y="32926"/>
                      <a:pt x="9752" y="32712"/>
                    </a:cubicBezTo>
                    <a:cubicBezTo>
                      <a:pt x="9263" y="32474"/>
                      <a:pt x="8811" y="32164"/>
                      <a:pt x="8287" y="31962"/>
                    </a:cubicBezTo>
                    <a:cubicBezTo>
                      <a:pt x="8132" y="31902"/>
                      <a:pt x="7847" y="31843"/>
                      <a:pt x="7775" y="31557"/>
                    </a:cubicBezTo>
                    <a:cubicBezTo>
                      <a:pt x="7739" y="31379"/>
                      <a:pt x="7477" y="31414"/>
                      <a:pt x="7335" y="31343"/>
                    </a:cubicBezTo>
                    <a:cubicBezTo>
                      <a:pt x="7120" y="31224"/>
                      <a:pt x="6977" y="31069"/>
                      <a:pt x="6858" y="30914"/>
                    </a:cubicBezTo>
                    <a:cubicBezTo>
                      <a:pt x="6608" y="30593"/>
                      <a:pt x="6204" y="30390"/>
                      <a:pt x="6001" y="30105"/>
                    </a:cubicBezTo>
                    <a:cubicBezTo>
                      <a:pt x="5799" y="29843"/>
                      <a:pt x="5501" y="29688"/>
                      <a:pt x="5358" y="29402"/>
                    </a:cubicBezTo>
                    <a:cubicBezTo>
                      <a:pt x="5275" y="29235"/>
                      <a:pt x="5084" y="29188"/>
                      <a:pt x="4977" y="29045"/>
                    </a:cubicBezTo>
                    <a:cubicBezTo>
                      <a:pt x="4680" y="28664"/>
                      <a:pt x="4334" y="28319"/>
                      <a:pt x="4084" y="27902"/>
                    </a:cubicBezTo>
                    <a:cubicBezTo>
                      <a:pt x="3846" y="27497"/>
                      <a:pt x="3525" y="27128"/>
                      <a:pt x="3322" y="26711"/>
                    </a:cubicBezTo>
                    <a:cubicBezTo>
                      <a:pt x="2751" y="25568"/>
                      <a:pt x="2096" y="24461"/>
                      <a:pt x="1822" y="23187"/>
                    </a:cubicBezTo>
                    <a:cubicBezTo>
                      <a:pt x="1727" y="22758"/>
                      <a:pt x="1655" y="22306"/>
                      <a:pt x="1512" y="21913"/>
                    </a:cubicBezTo>
                    <a:cubicBezTo>
                      <a:pt x="1358" y="21508"/>
                      <a:pt x="1512" y="21068"/>
                      <a:pt x="1251" y="20711"/>
                    </a:cubicBezTo>
                    <a:cubicBezTo>
                      <a:pt x="1239" y="20711"/>
                      <a:pt x="1239" y="20687"/>
                      <a:pt x="1239" y="20687"/>
                    </a:cubicBezTo>
                    <a:cubicBezTo>
                      <a:pt x="1429" y="20330"/>
                      <a:pt x="1239" y="19949"/>
                      <a:pt x="1191" y="19627"/>
                    </a:cubicBezTo>
                    <a:cubicBezTo>
                      <a:pt x="1143" y="19246"/>
                      <a:pt x="1203" y="18770"/>
                      <a:pt x="846" y="18460"/>
                    </a:cubicBezTo>
                    <a:cubicBezTo>
                      <a:pt x="834" y="18436"/>
                      <a:pt x="822" y="18413"/>
                      <a:pt x="822" y="18401"/>
                    </a:cubicBezTo>
                    <a:cubicBezTo>
                      <a:pt x="1072" y="17996"/>
                      <a:pt x="786" y="17579"/>
                      <a:pt x="881" y="17162"/>
                    </a:cubicBezTo>
                    <a:cubicBezTo>
                      <a:pt x="989" y="16734"/>
                      <a:pt x="917" y="16258"/>
                      <a:pt x="1024" y="15829"/>
                    </a:cubicBezTo>
                    <a:cubicBezTo>
                      <a:pt x="1239" y="15007"/>
                      <a:pt x="1322" y="14162"/>
                      <a:pt x="1584" y="13341"/>
                    </a:cubicBezTo>
                    <a:cubicBezTo>
                      <a:pt x="1751" y="12841"/>
                      <a:pt x="1882" y="12329"/>
                      <a:pt x="2048" y="11829"/>
                    </a:cubicBezTo>
                    <a:cubicBezTo>
                      <a:pt x="2132" y="11590"/>
                      <a:pt x="2143" y="11281"/>
                      <a:pt x="2429" y="11090"/>
                    </a:cubicBezTo>
                    <a:cubicBezTo>
                      <a:pt x="2620" y="10959"/>
                      <a:pt x="2644" y="10614"/>
                      <a:pt x="2655" y="10400"/>
                    </a:cubicBezTo>
                    <a:cubicBezTo>
                      <a:pt x="2691" y="9828"/>
                      <a:pt x="3048" y="9435"/>
                      <a:pt x="3286" y="8983"/>
                    </a:cubicBezTo>
                    <a:cubicBezTo>
                      <a:pt x="3513" y="8578"/>
                      <a:pt x="3798" y="8197"/>
                      <a:pt x="4037" y="7804"/>
                    </a:cubicBezTo>
                    <a:cubicBezTo>
                      <a:pt x="4215" y="7518"/>
                      <a:pt x="4429" y="7221"/>
                      <a:pt x="4691" y="6971"/>
                    </a:cubicBezTo>
                    <a:cubicBezTo>
                      <a:pt x="4870" y="6804"/>
                      <a:pt x="5013" y="6590"/>
                      <a:pt x="5168" y="6387"/>
                    </a:cubicBezTo>
                    <a:cubicBezTo>
                      <a:pt x="5477" y="6006"/>
                      <a:pt x="5787" y="5613"/>
                      <a:pt x="6132" y="5304"/>
                    </a:cubicBezTo>
                    <a:cubicBezTo>
                      <a:pt x="6799" y="4709"/>
                      <a:pt x="7466" y="4125"/>
                      <a:pt x="8216" y="3637"/>
                    </a:cubicBezTo>
                    <a:cubicBezTo>
                      <a:pt x="8585" y="3387"/>
                      <a:pt x="8990" y="3196"/>
                      <a:pt x="9335" y="2875"/>
                    </a:cubicBezTo>
                    <a:cubicBezTo>
                      <a:pt x="9549" y="2673"/>
                      <a:pt x="9930" y="2518"/>
                      <a:pt x="10240" y="2411"/>
                    </a:cubicBezTo>
                    <a:cubicBezTo>
                      <a:pt x="10573" y="2280"/>
                      <a:pt x="10787" y="1982"/>
                      <a:pt x="11145" y="1934"/>
                    </a:cubicBezTo>
                    <a:cubicBezTo>
                      <a:pt x="11291" y="1915"/>
                      <a:pt x="11405" y="1767"/>
                      <a:pt x="11534" y="1767"/>
                    </a:cubicBezTo>
                    <a:cubicBezTo>
                      <a:pt x="11562" y="1767"/>
                      <a:pt x="11591" y="1774"/>
                      <a:pt x="11621" y="1792"/>
                    </a:cubicBezTo>
                    <a:cubicBezTo>
                      <a:pt x="11859" y="1732"/>
                      <a:pt x="12049" y="1625"/>
                      <a:pt x="12204" y="1577"/>
                    </a:cubicBezTo>
                    <a:cubicBezTo>
                      <a:pt x="12397" y="1510"/>
                      <a:pt x="12551" y="1301"/>
                      <a:pt x="12762" y="1301"/>
                    </a:cubicBezTo>
                    <a:cubicBezTo>
                      <a:pt x="12811" y="1301"/>
                      <a:pt x="12862" y="1312"/>
                      <a:pt x="12919" y="1339"/>
                    </a:cubicBezTo>
                    <a:cubicBezTo>
                      <a:pt x="12937" y="1348"/>
                      <a:pt x="12952" y="1352"/>
                      <a:pt x="12966" y="1352"/>
                    </a:cubicBezTo>
                    <a:cubicBezTo>
                      <a:pt x="13042" y="1352"/>
                      <a:pt x="13059" y="1232"/>
                      <a:pt x="13109" y="1232"/>
                    </a:cubicBezTo>
                    <a:cubicBezTo>
                      <a:pt x="13550" y="1196"/>
                      <a:pt x="13978" y="1030"/>
                      <a:pt x="14419" y="958"/>
                    </a:cubicBezTo>
                    <a:cubicBezTo>
                      <a:pt x="14754" y="908"/>
                      <a:pt x="15089" y="891"/>
                      <a:pt x="15424" y="891"/>
                    </a:cubicBezTo>
                    <a:close/>
                    <a:moveTo>
                      <a:pt x="17628" y="1"/>
                    </a:moveTo>
                    <a:cubicBezTo>
                      <a:pt x="17609" y="1"/>
                      <a:pt x="17582" y="9"/>
                      <a:pt x="17574" y="18"/>
                    </a:cubicBezTo>
                    <a:cubicBezTo>
                      <a:pt x="17540" y="100"/>
                      <a:pt x="17500" y="125"/>
                      <a:pt x="17457" y="125"/>
                    </a:cubicBezTo>
                    <a:cubicBezTo>
                      <a:pt x="17396" y="125"/>
                      <a:pt x="17328" y="72"/>
                      <a:pt x="17264" y="65"/>
                    </a:cubicBezTo>
                    <a:cubicBezTo>
                      <a:pt x="16926" y="61"/>
                      <a:pt x="16589" y="55"/>
                      <a:pt x="16253" y="55"/>
                    </a:cubicBezTo>
                    <a:cubicBezTo>
                      <a:pt x="15548" y="55"/>
                      <a:pt x="14847" y="83"/>
                      <a:pt x="14145" y="220"/>
                    </a:cubicBezTo>
                    <a:cubicBezTo>
                      <a:pt x="13526" y="339"/>
                      <a:pt x="12907" y="434"/>
                      <a:pt x="12323" y="660"/>
                    </a:cubicBezTo>
                    <a:cubicBezTo>
                      <a:pt x="11657" y="934"/>
                      <a:pt x="10990" y="1184"/>
                      <a:pt x="10347" y="1518"/>
                    </a:cubicBezTo>
                    <a:cubicBezTo>
                      <a:pt x="9787" y="1792"/>
                      <a:pt x="9228" y="2065"/>
                      <a:pt x="8692" y="2399"/>
                    </a:cubicBezTo>
                    <a:cubicBezTo>
                      <a:pt x="8251" y="2696"/>
                      <a:pt x="7799" y="2982"/>
                      <a:pt x="7358" y="3292"/>
                    </a:cubicBezTo>
                    <a:cubicBezTo>
                      <a:pt x="7061" y="3506"/>
                      <a:pt x="6775" y="3708"/>
                      <a:pt x="6549" y="3994"/>
                    </a:cubicBezTo>
                    <a:cubicBezTo>
                      <a:pt x="6505" y="4049"/>
                      <a:pt x="6501" y="4175"/>
                      <a:pt x="6417" y="4175"/>
                    </a:cubicBezTo>
                    <a:cubicBezTo>
                      <a:pt x="6410" y="4175"/>
                      <a:pt x="6402" y="4175"/>
                      <a:pt x="6394" y="4173"/>
                    </a:cubicBezTo>
                    <a:cubicBezTo>
                      <a:pt x="6368" y="4167"/>
                      <a:pt x="6343" y="4164"/>
                      <a:pt x="6319" y="4164"/>
                    </a:cubicBezTo>
                    <a:cubicBezTo>
                      <a:pt x="6095" y="4164"/>
                      <a:pt x="5981" y="4397"/>
                      <a:pt x="5906" y="4494"/>
                    </a:cubicBezTo>
                    <a:cubicBezTo>
                      <a:pt x="5656" y="4816"/>
                      <a:pt x="5299" y="5018"/>
                      <a:pt x="5084" y="5363"/>
                    </a:cubicBezTo>
                    <a:cubicBezTo>
                      <a:pt x="4977" y="5518"/>
                      <a:pt x="4727" y="5649"/>
                      <a:pt x="4703" y="5756"/>
                    </a:cubicBezTo>
                    <a:cubicBezTo>
                      <a:pt x="4620" y="6054"/>
                      <a:pt x="4310" y="6149"/>
                      <a:pt x="4168" y="6423"/>
                    </a:cubicBezTo>
                    <a:cubicBezTo>
                      <a:pt x="4048" y="6685"/>
                      <a:pt x="3763" y="6947"/>
                      <a:pt x="3584" y="7233"/>
                    </a:cubicBezTo>
                    <a:cubicBezTo>
                      <a:pt x="3406" y="7530"/>
                      <a:pt x="3156" y="7780"/>
                      <a:pt x="3025" y="8090"/>
                    </a:cubicBezTo>
                    <a:cubicBezTo>
                      <a:pt x="2953" y="8245"/>
                      <a:pt x="2775" y="8292"/>
                      <a:pt x="2751" y="8471"/>
                    </a:cubicBezTo>
                    <a:cubicBezTo>
                      <a:pt x="2739" y="8745"/>
                      <a:pt x="2394" y="8888"/>
                      <a:pt x="2453" y="9209"/>
                    </a:cubicBezTo>
                    <a:cubicBezTo>
                      <a:pt x="2048" y="9364"/>
                      <a:pt x="2072" y="9804"/>
                      <a:pt x="1917" y="10102"/>
                    </a:cubicBezTo>
                    <a:cubicBezTo>
                      <a:pt x="1643" y="10650"/>
                      <a:pt x="1405" y="11245"/>
                      <a:pt x="1227" y="11840"/>
                    </a:cubicBezTo>
                    <a:cubicBezTo>
                      <a:pt x="1167" y="12067"/>
                      <a:pt x="1036" y="12257"/>
                      <a:pt x="989" y="12483"/>
                    </a:cubicBezTo>
                    <a:cubicBezTo>
                      <a:pt x="846" y="13126"/>
                      <a:pt x="691" y="13769"/>
                      <a:pt x="512" y="14400"/>
                    </a:cubicBezTo>
                    <a:cubicBezTo>
                      <a:pt x="334" y="15055"/>
                      <a:pt x="274" y="15722"/>
                      <a:pt x="191" y="16389"/>
                    </a:cubicBezTo>
                    <a:cubicBezTo>
                      <a:pt x="167" y="16531"/>
                      <a:pt x="381" y="16520"/>
                      <a:pt x="262" y="16674"/>
                    </a:cubicBezTo>
                    <a:cubicBezTo>
                      <a:pt x="0" y="17055"/>
                      <a:pt x="215" y="17496"/>
                      <a:pt x="131" y="17913"/>
                    </a:cubicBezTo>
                    <a:cubicBezTo>
                      <a:pt x="84" y="18127"/>
                      <a:pt x="36" y="18401"/>
                      <a:pt x="108" y="18591"/>
                    </a:cubicBezTo>
                    <a:cubicBezTo>
                      <a:pt x="286" y="19020"/>
                      <a:pt x="191" y="19472"/>
                      <a:pt x="250" y="19913"/>
                    </a:cubicBezTo>
                    <a:cubicBezTo>
                      <a:pt x="298" y="20318"/>
                      <a:pt x="429" y="20699"/>
                      <a:pt x="465" y="21092"/>
                    </a:cubicBezTo>
                    <a:cubicBezTo>
                      <a:pt x="524" y="21604"/>
                      <a:pt x="834" y="22020"/>
                      <a:pt x="881" y="22520"/>
                    </a:cubicBezTo>
                    <a:cubicBezTo>
                      <a:pt x="929" y="22949"/>
                      <a:pt x="1084" y="23342"/>
                      <a:pt x="1191" y="23747"/>
                    </a:cubicBezTo>
                    <a:cubicBezTo>
                      <a:pt x="1298" y="24128"/>
                      <a:pt x="1524" y="24485"/>
                      <a:pt x="1632" y="24878"/>
                    </a:cubicBezTo>
                    <a:cubicBezTo>
                      <a:pt x="1643" y="24937"/>
                      <a:pt x="1655" y="24997"/>
                      <a:pt x="1691" y="25033"/>
                    </a:cubicBezTo>
                    <a:cubicBezTo>
                      <a:pt x="2048" y="25366"/>
                      <a:pt x="1905" y="25973"/>
                      <a:pt x="2370" y="26235"/>
                    </a:cubicBezTo>
                    <a:cubicBezTo>
                      <a:pt x="2370" y="26783"/>
                      <a:pt x="2786" y="27164"/>
                      <a:pt x="3036" y="27592"/>
                    </a:cubicBezTo>
                    <a:cubicBezTo>
                      <a:pt x="3501" y="28426"/>
                      <a:pt x="4048" y="29223"/>
                      <a:pt x="4727" y="29902"/>
                    </a:cubicBezTo>
                    <a:cubicBezTo>
                      <a:pt x="5191" y="30355"/>
                      <a:pt x="5644" y="30831"/>
                      <a:pt x="6096" y="31295"/>
                    </a:cubicBezTo>
                    <a:cubicBezTo>
                      <a:pt x="6811" y="32021"/>
                      <a:pt x="7680" y="32569"/>
                      <a:pt x="8597" y="33022"/>
                    </a:cubicBezTo>
                    <a:cubicBezTo>
                      <a:pt x="9323" y="33391"/>
                      <a:pt x="10049" y="33795"/>
                      <a:pt x="10823" y="34093"/>
                    </a:cubicBezTo>
                    <a:cubicBezTo>
                      <a:pt x="11811" y="34474"/>
                      <a:pt x="12811" y="34772"/>
                      <a:pt x="13871" y="34867"/>
                    </a:cubicBezTo>
                    <a:cubicBezTo>
                      <a:pt x="14082" y="34889"/>
                      <a:pt x="14293" y="34895"/>
                      <a:pt x="14504" y="34895"/>
                    </a:cubicBezTo>
                    <a:cubicBezTo>
                      <a:pt x="14759" y="34895"/>
                      <a:pt x="15014" y="34886"/>
                      <a:pt x="15266" y="34886"/>
                    </a:cubicBezTo>
                    <a:cubicBezTo>
                      <a:pt x="15474" y="34886"/>
                      <a:pt x="15680" y="34892"/>
                      <a:pt x="15883" y="34915"/>
                    </a:cubicBezTo>
                    <a:cubicBezTo>
                      <a:pt x="15966" y="34877"/>
                      <a:pt x="16024" y="34858"/>
                      <a:pt x="16066" y="34858"/>
                    </a:cubicBezTo>
                    <a:cubicBezTo>
                      <a:pt x="16156" y="34858"/>
                      <a:pt x="16172" y="34946"/>
                      <a:pt x="16205" y="35117"/>
                    </a:cubicBezTo>
                    <a:cubicBezTo>
                      <a:pt x="16312" y="35855"/>
                      <a:pt x="16467" y="36582"/>
                      <a:pt x="16514" y="37332"/>
                    </a:cubicBezTo>
                    <a:cubicBezTo>
                      <a:pt x="16562" y="37998"/>
                      <a:pt x="16681" y="38665"/>
                      <a:pt x="16752" y="39332"/>
                    </a:cubicBezTo>
                    <a:cubicBezTo>
                      <a:pt x="16788" y="39641"/>
                      <a:pt x="16883" y="39951"/>
                      <a:pt x="16895" y="40249"/>
                    </a:cubicBezTo>
                    <a:cubicBezTo>
                      <a:pt x="16906" y="40570"/>
                      <a:pt x="17106" y="40864"/>
                      <a:pt x="17377" y="40864"/>
                    </a:cubicBezTo>
                    <a:cubicBezTo>
                      <a:pt x="17418" y="40864"/>
                      <a:pt x="17459" y="40858"/>
                      <a:pt x="17503" y="40844"/>
                    </a:cubicBezTo>
                    <a:cubicBezTo>
                      <a:pt x="17943" y="40701"/>
                      <a:pt x="18372" y="40534"/>
                      <a:pt x="18800" y="40368"/>
                    </a:cubicBezTo>
                    <a:cubicBezTo>
                      <a:pt x="19146" y="40237"/>
                      <a:pt x="19562" y="40153"/>
                      <a:pt x="19836" y="39915"/>
                    </a:cubicBezTo>
                    <a:cubicBezTo>
                      <a:pt x="20146" y="39641"/>
                      <a:pt x="20491" y="39522"/>
                      <a:pt x="20860" y="39403"/>
                    </a:cubicBezTo>
                    <a:cubicBezTo>
                      <a:pt x="20967" y="39368"/>
                      <a:pt x="21122" y="39368"/>
                      <a:pt x="21170" y="39249"/>
                    </a:cubicBezTo>
                    <a:cubicBezTo>
                      <a:pt x="21301" y="38891"/>
                      <a:pt x="21694" y="38879"/>
                      <a:pt x="21932" y="38653"/>
                    </a:cubicBezTo>
                    <a:cubicBezTo>
                      <a:pt x="22098" y="38498"/>
                      <a:pt x="22408" y="38451"/>
                      <a:pt x="22527" y="38272"/>
                    </a:cubicBezTo>
                    <a:cubicBezTo>
                      <a:pt x="22729" y="37986"/>
                      <a:pt x="23051" y="37915"/>
                      <a:pt x="23277" y="37701"/>
                    </a:cubicBezTo>
                    <a:cubicBezTo>
                      <a:pt x="23575" y="37427"/>
                      <a:pt x="23896" y="37165"/>
                      <a:pt x="24230" y="36951"/>
                    </a:cubicBezTo>
                    <a:cubicBezTo>
                      <a:pt x="24480" y="36796"/>
                      <a:pt x="24646" y="36629"/>
                      <a:pt x="24825" y="36403"/>
                    </a:cubicBezTo>
                    <a:cubicBezTo>
                      <a:pt x="24944" y="36236"/>
                      <a:pt x="25099" y="36070"/>
                      <a:pt x="25277" y="35939"/>
                    </a:cubicBezTo>
                    <a:cubicBezTo>
                      <a:pt x="25730" y="35617"/>
                      <a:pt x="26039" y="35153"/>
                      <a:pt x="26444" y="34796"/>
                    </a:cubicBezTo>
                    <a:cubicBezTo>
                      <a:pt x="26706" y="34569"/>
                      <a:pt x="26837" y="34272"/>
                      <a:pt x="27087" y="34034"/>
                    </a:cubicBezTo>
                    <a:cubicBezTo>
                      <a:pt x="27540" y="33629"/>
                      <a:pt x="28004" y="33224"/>
                      <a:pt x="28313" y="32664"/>
                    </a:cubicBezTo>
                    <a:cubicBezTo>
                      <a:pt x="28563" y="32224"/>
                      <a:pt x="28885" y="31831"/>
                      <a:pt x="29171" y="31402"/>
                    </a:cubicBezTo>
                    <a:cubicBezTo>
                      <a:pt x="29361" y="31105"/>
                      <a:pt x="29480" y="30771"/>
                      <a:pt x="29706" y="30486"/>
                    </a:cubicBezTo>
                    <a:cubicBezTo>
                      <a:pt x="29909" y="30224"/>
                      <a:pt x="29992" y="29843"/>
                      <a:pt x="30195" y="29569"/>
                    </a:cubicBezTo>
                    <a:cubicBezTo>
                      <a:pt x="30290" y="29438"/>
                      <a:pt x="30159" y="29319"/>
                      <a:pt x="30278" y="29212"/>
                    </a:cubicBezTo>
                    <a:cubicBezTo>
                      <a:pt x="30457" y="29057"/>
                      <a:pt x="30576" y="28854"/>
                      <a:pt x="30671" y="28616"/>
                    </a:cubicBezTo>
                    <a:cubicBezTo>
                      <a:pt x="30742" y="28450"/>
                      <a:pt x="30838" y="28223"/>
                      <a:pt x="30873" y="28069"/>
                    </a:cubicBezTo>
                    <a:cubicBezTo>
                      <a:pt x="30933" y="27842"/>
                      <a:pt x="31111" y="27759"/>
                      <a:pt x="31171" y="27580"/>
                    </a:cubicBezTo>
                    <a:cubicBezTo>
                      <a:pt x="31397" y="26902"/>
                      <a:pt x="31552" y="26199"/>
                      <a:pt x="31861" y="25556"/>
                    </a:cubicBezTo>
                    <a:cubicBezTo>
                      <a:pt x="31933" y="25390"/>
                      <a:pt x="32040" y="25199"/>
                      <a:pt x="31981" y="24973"/>
                    </a:cubicBezTo>
                    <a:cubicBezTo>
                      <a:pt x="31957" y="24866"/>
                      <a:pt x="31850" y="24568"/>
                      <a:pt x="32088" y="24556"/>
                    </a:cubicBezTo>
                    <a:cubicBezTo>
                      <a:pt x="32242" y="24544"/>
                      <a:pt x="32219" y="24509"/>
                      <a:pt x="32231" y="24413"/>
                    </a:cubicBezTo>
                    <a:cubicBezTo>
                      <a:pt x="32266" y="23985"/>
                      <a:pt x="32302" y="23568"/>
                      <a:pt x="32528" y="23187"/>
                    </a:cubicBezTo>
                    <a:cubicBezTo>
                      <a:pt x="32564" y="23128"/>
                      <a:pt x="32564" y="23056"/>
                      <a:pt x="32576" y="22985"/>
                    </a:cubicBezTo>
                    <a:cubicBezTo>
                      <a:pt x="32623" y="22568"/>
                      <a:pt x="32481" y="22115"/>
                      <a:pt x="32790" y="21746"/>
                    </a:cubicBezTo>
                    <a:cubicBezTo>
                      <a:pt x="32802" y="21734"/>
                      <a:pt x="32790" y="21663"/>
                      <a:pt x="32778" y="21663"/>
                    </a:cubicBezTo>
                    <a:cubicBezTo>
                      <a:pt x="32564" y="21580"/>
                      <a:pt x="32707" y="21484"/>
                      <a:pt x="32766" y="21389"/>
                    </a:cubicBezTo>
                    <a:cubicBezTo>
                      <a:pt x="32897" y="21211"/>
                      <a:pt x="32969" y="20949"/>
                      <a:pt x="32921" y="20794"/>
                    </a:cubicBezTo>
                    <a:cubicBezTo>
                      <a:pt x="32731" y="20222"/>
                      <a:pt x="33016" y="19699"/>
                      <a:pt x="33004" y="19151"/>
                    </a:cubicBezTo>
                    <a:cubicBezTo>
                      <a:pt x="32993" y="18829"/>
                      <a:pt x="33100" y="18496"/>
                      <a:pt x="33052" y="18151"/>
                    </a:cubicBezTo>
                    <a:cubicBezTo>
                      <a:pt x="33040" y="18020"/>
                      <a:pt x="33016" y="17865"/>
                      <a:pt x="33016" y="17734"/>
                    </a:cubicBezTo>
                    <a:cubicBezTo>
                      <a:pt x="33004" y="17520"/>
                      <a:pt x="33135" y="17317"/>
                      <a:pt x="33064" y="17127"/>
                    </a:cubicBezTo>
                    <a:cubicBezTo>
                      <a:pt x="32885" y="16627"/>
                      <a:pt x="32957" y="16115"/>
                      <a:pt x="32933" y="15603"/>
                    </a:cubicBezTo>
                    <a:cubicBezTo>
                      <a:pt x="32933" y="15436"/>
                      <a:pt x="32790" y="15257"/>
                      <a:pt x="32874" y="15127"/>
                    </a:cubicBezTo>
                    <a:cubicBezTo>
                      <a:pt x="32969" y="14984"/>
                      <a:pt x="32921" y="14912"/>
                      <a:pt x="32838" y="14829"/>
                    </a:cubicBezTo>
                    <a:cubicBezTo>
                      <a:pt x="32731" y="14698"/>
                      <a:pt x="32695" y="14555"/>
                      <a:pt x="32707" y="14388"/>
                    </a:cubicBezTo>
                    <a:cubicBezTo>
                      <a:pt x="32754" y="13805"/>
                      <a:pt x="32457" y="13269"/>
                      <a:pt x="32397" y="12686"/>
                    </a:cubicBezTo>
                    <a:cubicBezTo>
                      <a:pt x="32362" y="12317"/>
                      <a:pt x="32112" y="12019"/>
                      <a:pt x="32040" y="11662"/>
                    </a:cubicBezTo>
                    <a:cubicBezTo>
                      <a:pt x="31992" y="11448"/>
                      <a:pt x="31933" y="11197"/>
                      <a:pt x="31814" y="11031"/>
                    </a:cubicBezTo>
                    <a:cubicBezTo>
                      <a:pt x="31659" y="10769"/>
                      <a:pt x="31576" y="10483"/>
                      <a:pt x="31492" y="10209"/>
                    </a:cubicBezTo>
                    <a:cubicBezTo>
                      <a:pt x="31350" y="9721"/>
                      <a:pt x="31052" y="9316"/>
                      <a:pt x="30861" y="8852"/>
                    </a:cubicBezTo>
                    <a:cubicBezTo>
                      <a:pt x="30695" y="8447"/>
                      <a:pt x="30433" y="8066"/>
                      <a:pt x="30195" y="7697"/>
                    </a:cubicBezTo>
                    <a:cubicBezTo>
                      <a:pt x="29897" y="7257"/>
                      <a:pt x="29611" y="6816"/>
                      <a:pt x="29254" y="6411"/>
                    </a:cubicBezTo>
                    <a:cubicBezTo>
                      <a:pt x="29028" y="6149"/>
                      <a:pt x="28825" y="5863"/>
                      <a:pt x="28599" y="5590"/>
                    </a:cubicBezTo>
                    <a:cubicBezTo>
                      <a:pt x="28182" y="5078"/>
                      <a:pt x="27778" y="4554"/>
                      <a:pt x="27289" y="4125"/>
                    </a:cubicBezTo>
                    <a:cubicBezTo>
                      <a:pt x="27159" y="4018"/>
                      <a:pt x="27194" y="3839"/>
                      <a:pt x="27039" y="3792"/>
                    </a:cubicBezTo>
                    <a:cubicBezTo>
                      <a:pt x="26587" y="3649"/>
                      <a:pt x="26277" y="3280"/>
                      <a:pt x="25944" y="2982"/>
                    </a:cubicBezTo>
                    <a:cubicBezTo>
                      <a:pt x="25742" y="2792"/>
                      <a:pt x="25480" y="2720"/>
                      <a:pt x="25277" y="2482"/>
                    </a:cubicBezTo>
                    <a:cubicBezTo>
                      <a:pt x="25051" y="2184"/>
                      <a:pt x="24563" y="2077"/>
                      <a:pt x="24194" y="1911"/>
                    </a:cubicBezTo>
                    <a:cubicBezTo>
                      <a:pt x="24003" y="1827"/>
                      <a:pt x="23991" y="1577"/>
                      <a:pt x="23741" y="1577"/>
                    </a:cubicBezTo>
                    <a:cubicBezTo>
                      <a:pt x="23539" y="1565"/>
                      <a:pt x="23325" y="1506"/>
                      <a:pt x="23146" y="1399"/>
                    </a:cubicBezTo>
                    <a:cubicBezTo>
                      <a:pt x="22896" y="1244"/>
                      <a:pt x="22598" y="1196"/>
                      <a:pt x="22348" y="1041"/>
                    </a:cubicBezTo>
                    <a:cubicBezTo>
                      <a:pt x="21836" y="708"/>
                      <a:pt x="21217" y="672"/>
                      <a:pt x="20646" y="518"/>
                    </a:cubicBezTo>
                    <a:cubicBezTo>
                      <a:pt x="20217" y="399"/>
                      <a:pt x="19789" y="256"/>
                      <a:pt x="19336" y="196"/>
                    </a:cubicBezTo>
                    <a:cubicBezTo>
                      <a:pt x="19027" y="160"/>
                      <a:pt x="18729" y="65"/>
                      <a:pt x="18419" y="29"/>
                    </a:cubicBezTo>
                    <a:cubicBezTo>
                      <a:pt x="18400" y="26"/>
                      <a:pt x="18381" y="24"/>
                      <a:pt x="18361" y="24"/>
                    </a:cubicBezTo>
                    <a:cubicBezTo>
                      <a:pt x="18204" y="24"/>
                      <a:pt x="18046" y="128"/>
                      <a:pt x="17892" y="128"/>
                    </a:cubicBezTo>
                    <a:cubicBezTo>
                      <a:pt x="17809" y="128"/>
                      <a:pt x="17726" y="98"/>
                      <a:pt x="17645" y="6"/>
                    </a:cubicBezTo>
                    <a:cubicBezTo>
                      <a:pt x="17642" y="2"/>
                      <a:pt x="17635" y="1"/>
                      <a:pt x="176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5507717" y="2522059"/>
                <a:ext cx="13448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77" extrusionOk="0">
                    <a:moveTo>
                      <a:pt x="272" y="1"/>
                    </a:moveTo>
                    <a:cubicBezTo>
                      <a:pt x="213" y="1"/>
                      <a:pt x="156" y="16"/>
                      <a:pt x="107" y="55"/>
                    </a:cubicBezTo>
                    <a:cubicBezTo>
                      <a:pt x="0" y="126"/>
                      <a:pt x="131" y="245"/>
                      <a:pt x="143" y="352"/>
                    </a:cubicBezTo>
                    <a:cubicBezTo>
                      <a:pt x="143" y="364"/>
                      <a:pt x="167" y="364"/>
                      <a:pt x="191" y="376"/>
                    </a:cubicBezTo>
                    <a:cubicBezTo>
                      <a:pt x="226" y="315"/>
                      <a:pt x="222" y="189"/>
                      <a:pt x="294" y="189"/>
                    </a:cubicBezTo>
                    <a:cubicBezTo>
                      <a:pt x="320" y="189"/>
                      <a:pt x="355" y="205"/>
                      <a:pt x="405" y="245"/>
                    </a:cubicBezTo>
                    <a:cubicBezTo>
                      <a:pt x="456" y="282"/>
                      <a:pt x="511" y="296"/>
                      <a:pt x="569" y="296"/>
                    </a:cubicBezTo>
                    <a:cubicBezTo>
                      <a:pt x="605" y="296"/>
                      <a:pt x="642" y="290"/>
                      <a:pt x="679" y="281"/>
                    </a:cubicBezTo>
                    <a:cubicBezTo>
                      <a:pt x="667" y="174"/>
                      <a:pt x="595" y="102"/>
                      <a:pt x="524" y="67"/>
                    </a:cubicBezTo>
                    <a:cubicBezTo>
                      <a:pt x="447" y="32"/>
                      <a:pt x="357" y="1"/>
                      <a:pt x="272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8"/>
              <p:cNvSpPr/>
              <p:nvPr/>
            </p:nvSpPr>
            <p:spPr>
              <a:xfrm>
                <a:off x="5529167" y="2532338"/>
                <a:ext cx="1426" cy="1010"/>
              </a:xfrm>
              <a:custGeom>
                <a:avLst/>
                <a:gdLst/>
                <a:ahLst/>
                <a:cxnLst/>
                <a:rect l="l" t="t" r="r" b="b"/>
                <a:pathLst>
                  <a:path w="72" h="51" extrusionOk="0">
                    <a:moveTo>
                      <a:pt x="48" y="0"/>
                    </a:moveTo>
                    <a:cubicBezTo>
                      <a:pt x="12" y="12"/>
                      <a:pt x="1" y="36"/>
                      <a:pt x="36" y="48"/>
                    </a:cubicBezTo>
                    <a:cubicBezTo>
                      <a:pt x="36" y="50"/>
                      <a:pt x="37" y="51"/>
                      <a:pt x="39" y="51"/>
                    </a:cubicBezTo>
                    <a:cubicBezTo>
                      <a:pt x="45" y="51"/>
                      <a:pt x="62" y="36"/>
                      <a:pt x="72" y="36"/>
                    </a:cubicBezTo>
                    <a:cubicBezTo>
                      <a:pt x="60" y="24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8"/>
              <p:cNvSpPr/>
              <p:nvPr/>
            </p:nvSpPr>
            <p:spPr>
              <a:xfrm>
                <a:off x="5523046" y="2531863"/>
                <a:ext cx="1188" cy="95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8" extrusionOk="0">
                    <a:moveTo>
                      <a:pt x="36" y="0"/>
                    </a:moveTo>
                    <a:cubicBezTo>
                      <a:pt x="24" y="0"/>
                      <a:pt x="12" y="12"/>
                      <a:pt x="0" y="12"/>
                    </a:cubicBezTo>
                    <a:cubicBezTo>
                      <a:pt x="12" y="24"/>
                      <a:pt x="24" y="36"/>
                      <a:pt x="24" y="48"/>
                    </a:cubicBezTo>
                    <a:cubicBezTo>
                      <a:pt x="36" y="36"/>
                      <a:pt x="48" y="36"/>
                      <a:pt x="60" y="24"/>
                    </a:cubicBezTo>
                    <a:cubicBezTo>
                      <a:pt x="48" y="12"/>
                      <a:pt x="48" y="0"/>
                      <a:pt x="36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8"/>
              <p:cNvSpPr/>
              <p:nvPr/>
            </p:nvSpPr>
            <p:spPr>
              <a:xfrm>
                <a:off x="5457251" y="2481318"/>
                <a:ext cx="164599" cy="366214"/>
              </a:xfrm>
              <a:custGeom>
                <a:avLst/>
                <a:gdLst/>
                <a:ahLst/>
                <a:cxnLst/>
                <a:rect l="l" t="t" r="r" b="b"/>
                <a:pathLst>
                  <a:path w="8311" h="18491" extrusionOk="0">
                    <a:moveTo>
                      <a:pt x="5666" y="1075"/>
                    </a:moveTo>
                    <a:cubicBezTo>
                      <a:pt x="5687" y="1075"/>
                      <a:pt x="5711" y="1082"/>
                      <a:pt x="5739" y="1100"/>
                    </a:cubicBezTo>
                    <a:cubicBezTo>
                      <a:pt x="5894" y="1207"/>
                      <a:pt x="6144" y="1135"/>
                      <a:pt x="6215" y="1397"/>
                    </a:cubicBezTo>
                    <a:cubicBezTo>
                      <a:pt x="6334" y="1802"/>
                      <a:pt x="6537" y="2171"/>
                      <a:pt x="6596" y="2588"/>
                    </a:cubicBezTo>
                    <a:cubicBezTo>
                      <a:pt x="6703" y="3302"/>
                      <a:pt x="7049" y="3969"/>
                      <a:pt x="7025" y="4719"/>
                    </a:cubicBezTo>
                    <a:cubicBezTo>
                      <a:pt x="7025" y="4945"/>
                      <a:pt x="7168" y="5160"/>
                      <a:pt x="7180" y="5386"/>
                    </a:cubicBezTo>
                    <a:cubicBezTo>
                      <a:pt x="7275" y="6267"/>
                      <a:pt x="7239" y="7148"/>
                      <a:pt x="7144" y="8041"/>
                    </a:cubicBezTo>
                    <a:cubicBezTo>
                      <a:pt x="7037" y="9017"/>
                      <a:pt x="6846" y="9982"/>
                      <a:pt x="6572" y="10922"/>
                    </a:cubicBezTo>
                    <a:cubicBezTo>
                      <a:pt x="6441" y="11387"/>
                      <a:pt x="6275" y="11839"/>
                      <a:pt x="6144" y="12303"/>
                    </a:cubicBezTo>
                    <a:cubicBezTo>
                      <a:pt x="6025" y="12696"/>
                      <a:pt x="5727" y="13030"/>
                      <a:pt x="5584" y="13435"/>
                    </a:cubicBezTo>
                    <a:cubicBezTo>
                      <a:pt x="5566" y="13500"/>
                      <a:pt x="5495" y="13500"/>
                      <a:pt x="5429" y="13500"/>
                    </a:cubicBezTo>
                    <a:cubicBezTo>
                      <a:pt x="5364" y="13500"/>
                      <a:pt x="5304" y="13500"/>
                      <a:pt x="5310" y="13565"/>
                    </a:cubicBezTo>
                    <a:cubicBezTo>
                      <a:pt x="5310" y="13685"/>
                      <a:pt x="5120" y="13744"/>
                      <a:pt x="5251" y="13911"/>
                    </a:cubicBezTo>
                    <a:cubicBezTo>
                      <a:pt x="5344" y="14032"/>
                      <a:pt x="5437" y="14058"/>
                      <a:pt x="5536" y="14058"/>
                    </a:cubicBezTo>
                    <a:cubicBezTo>
                      <a:pt x="5564" y="14058"/>
                      <a:pt x="5591" y="14056"/>
                      <a:pt x="5620" y="14054"/>
                    </a:cubicBezTo>
                    <a:cubicBezTo>
                      <a:pt x="6026" y="14031"/>
                      <a:pt x="6411" y="13934"/>
                      <a:pt x="6815" y="13934"/>
                    </a:cubicBezTo>
                    <a:cubicBezTo>
                      <a:pt x="6837" y="13934"/>
                      <a:pt x="6860" y="13934"/>
                      <a:pt x="6882" y="13935"/>
                    </a:cubicBezTo>
                    <a:cubicBezTo>
                      <a:pt x="7287" y="13958"/>
                      <a:pt x="7299" y="14042"/>
                      <a:pt x="7144" y="14435"/>
                    </a:cubicBezTo>
                    <a:cubicBezTo>
                      <a:pt x="7084" y="14589"/>
                      <a:pt x="6977" y="14732"/>
                      <a:pt x="6965" y="14923"/>
                    </a:cubicBezTo>
                    <a:cubicBezTo>
                      <a:pt x="6954" y="15102"/>
                      <a:pt x="6901" y="15355"/>
                      <a:pt x="6618" y="15355"/>
                    </a:cubicBezTo>
                    <a:cubicBezTo>
                      <a:pt x="6600" y="15355"/>
                      <a:pt x="6581" y="15354"/>
                      <a:pt x="6561" y="15351"/>
                    </a:cubicBezTo>
                    <a:cubicBezTo>
                      <a:pt x="6550" y="15350"/>
                      <a:pt x="6541" y="15350"/>
                      <a:pt x="6532" y="15350"/>
                    </a:cubicBezTo>
                    <a:cubicBezTo>
                      <a:pt x="6365" y="15350"/>
                      <a:pt x="6425" y="15559"/>
                      <a:pt x="6346" y="15649"/>
                    </a:cubicBezTo>
                    <a:cubicBezTo>
                      <a:pt x="6156" y="15840"/>
                      <a:pt x="5846" y="15971"/>
                      <a:pt x="5858" y="16316"/>
                    </a:cubicBezTo>
                    <a:cubicBezTo>
                      <a:pt x="5858" y="16340"/>
                      <a:pt x="5810" y="16363"/>
                      <a:pt x="5775" y="16375"/>
                    </a:cubicBezTo>
                    <a:cubicBezTo>
                      <a:pt x="5156" y="16590"/>
                      <a:pt x="4739" y="17149"/>
                      <a:pt x="4132" y="17352"/>
                    </a:cubicBezTo>
                    <a:cubicBezTo>
                      <a:pt x="3862" y="17442"/>
                      <a:pt x="3575" y="17549"/>
                      <a:pt x="3259" y="17549"/>
                    </a:cubicBezTo>
                    <a:cubicBezTo>
                      <a:pt x="3116" y="17549"/>
                      <a:pt x="2966" y="17527"/>
                      <a:pt x="2810" y="17471"/>
                    </a:cubicBezTo>
                    <a:cubicBezTo>
                      <a:pt x="2298" y="17292"/>
                      <a:pt x="2036" y="16971"/>
                      <a:pt x="1834" y="16506"/>
                    </a:cubicBezTo>
                    <a:cubicBezTo>
                      <a:pt x="1524" y="15792"/>
                      <a:pt x="1203" y="15089"/>
                      <a:pt x="1000" y="14327"/>
                    </a:cubicBezTo>
                    <a:cubicBezTo>
                      <a:pt x="941" y="14077"/>
                      <a:pt x="965" y="13816"/>
                      <a:pt x="857" y="13577"/>
                    </a:cubicBezTo>
                    <a:cubicBezTo>
                      <a:pt x="798" y="13423"/>
                      <a:pt x="869" y="13292"/>
                      <a:pt x="1131" y="13292"/>
                    </a:cubicBezTo>
                    <a:cubicBezTo>
                      <a:pt x="1144" y="13291"/>
                      <a:pt x="1158" y="13291"/>
                      <a:pt x="1171" y="13291"/>
                    </a:cubicBezTo>
                    <a:cubicBezTo>
                      <a:pt x="1485" y="13291"/>
                      <a:pt x="1738" y="13425"/>
                      <a:pt x="2024" y="13494"/>
                    </a:cubicBezTo>
                    <a:cubicBezTo>
                      <a:pt x="2141" y="13519"/>
                      <a:pt x="2243" y="13532"/>
                      <a:pt x="2332" y="13532"/>
                    </a:cubicBezTo>
                    <a:cubicBezTo>
                      <a:pt x="2670" y="13532"/>
                      <a:pt x="2825" y="13346"/>
                      <a:pt x="2929" y="12923"/>
                    </a:cubicBezTo>
                    <a:cubicBezTo>
                      <a:pt x="3108" y="12220"/>
                      <a:pt x="3203" y="11506"/>
                      <a:pt x="3274" y="10779"/>
                    </a:cubicBezTo>
                    <a:cubicBezTo>
                      <a:pt x="3322" y="10256"/>
                      <a:pt x="3417" y="9720"/>
                      <a:pt x="3405" y="9196"/>
                    </a:cubicBezTo>
                    <a:cubicBezTo>
                      <a:pt x="3393" y="8339"/>
                      <a:pt x="3513" y="7493"/>
                      <a:pt x="3417" y="6636"/>
                    </a:cubicBezTo>
                    <a:cubicBezTo>
                      <a:pt x="3382" y="6255"/>
                      <a:pt x="3417" y="5862"/>
                      <a:pt x="3310" y="5517"/>
                    </a:cubicBezTo>
                    <a:cubicBezTo>
                      <a:pt x="3132" y="4838"/>
                      <a:pt x="3036" y="4136"/>
                      <a:pt x="2810" y="3469"/>
                    </a:cubicBezTo>
                    <a:cubicBezTo>
                      <a:pt x="2667" y="3052"/>
                      <a:pt x="2477" y="2636"/>
                      <a:pt x="2429" y="2159"/>
                    </a:cubicBezTo>
                    <a:cubicBezTo>
                      <a:pt x="2460" y="2157"/>
                      <a:pt x="2491" y="2155"/>
                      <a:pt x="2520" y="2155"/>
                    </a:cubicBezTo>
                    <a:cubicBezTo>
                      <a:pt x="2759" y="2155"/>
                      <a:pt x="2934" y="2242"/>
                      <a:pt x="3072" y="2433"/>
                    </a:cubicBezTo>
                    <a:cubicBezTo>
                      <a:pt x="3227" y="2647"/>
                      <a:pt x="3513" y="2636"/>
                      <a:pt x="3727" y="2767"/>
                    </a:cubicBezTo>
                    <a:cubicBezTo>
                      <a:pt x="3870" y="2850"/>
                      <a:pt x="4001" y="3017"/>
                      <a:pt x="4167" y="3040"/>
                    </a:cubicBezTo>
                    <a:cubicBezTo>
                      <a:pt x="4200" y="3046"/>
                      <a:pt x="4233" y="3049"/>
                      <a:pt x="4266" y="3049"/>
                    </a:cubicBezTo>
                    <a:cubicBezTo>
                      <a:pt x="4643" y="3049"/>
                      <a:pt x="5089" y="2698"/>
                      <a:pt x="5144" y="2326"/>
                    </a:cubicBezTo>
                    <a:cubicBezTo>
                      <a:pt x="5203" y="1969"/>
                      <a:pt x="5334" y="1647"/>
                      <a:pt x="5489" y="1326"/>
                    </a:cubicBezTo>
                    <a:cubicBezTo>
                      <a:pt x="5538" y="1228"/>
                      <a:pt x="5570" y="1075"/>
                      <a:pt x="5666" y="1075"/>
                    </a:cubicBezTo>
                    <a:close/>
                    <a:moveTo>
                      <a:pt x="5703" y="1"/>
                    </a:moveTo>
                    <a:cubicBezTo>
                      <a:pt x="5550" y="1"/>
                      <a:pt x="5409" y="66"/>
                      <a:pt x="5310" y="207"/>
                    </a:cubicBezTo>
                    <a:cubicBezTo>
                      <a:pt x="4989" y="671"/>
                      <a:pt x="4667" y="1159"/>
                      <a:pt x="4596" y="1743"/>
                    </a:cubicBezTo>
                    <a:cubicBezTo>
                      <a:pt x="4555" y="2021"/>
                      <a:pt x="4424" y="2113"/>
                      <a:pt x="4258" y="2113"/>
                    </a:cubicBezTo>
                    <a:cubicBezTo>
                      <a:pt x="4182" y="2113"/>
                      <a:pt x="4098" y="2094"/>
                      <a:pt x="4013" y="2064"/>
                    </a:cubicBezTo>
                    <a:cubicBezTo>
                      <a:pt x="3643" y="1921"/>
                      <a:pt x="3346" y="1659"/>
                      <a:pt x="2965" y="1516"/>
                    </a:cubicBezTo>
                    <a:cubicBezTo>
                      <a:pt x="2702" y="1416"/>
                      <a:pt x="2404" y="1240"/>
                      <a:pt x="2136" y="1240"/>
                    </a:cubicBezTo>
                    <a:cubicBezTo>
                      <a:pt x="1991" y="1240"/>
                      <a:pt x="1855" y="1291"/>
                      <a:pt x="1738" y="1433"/>
                    </a:cubicBezTo>
                    <a:cubicBezTo>
                      <a:pt x="1346" y="1885"/>
                      <a:pt x="1810" y="2600"/>
                      <a:pt x="1965" y="3112"/>
                    </a:cubicBezTo>
                    <a:cubicBezTo>
                      <a:pt x="2060" y="3469"/>
                      <a:pt x="2155" y="3838"/>
                      <a:pt x="2239" y="4195"/>
                    </a:cubicBezTo>
                    <a:cubicBezTo>
                      <a:pt x="2417" y="4922"/>
                      <a:pt x="2608" y="5624"/>
                      <a:pt x="2655" y="6374"/>
                    </a:cubicBezTo>
                    <a:cubicBezTo>
                      <a:pt x="2703" y="6993"/>
                      <a:pt x="2655" y="7600"/>
                      <a:pt x="2679" y="8220"/>
                    </a:cubicBezTo>
                    <a:cubicBezTo>
                      <a:pt x="2703" y="8827"/>
                      <a:pt x="2560" y="9434"/>
                      <a:pt x="2643" y="10041"/>
                    </a:cubicBezTo>
                    <a:cubicBezTo>
                      <a:pt x="2715" y="10553"/>
                      <a:pt x="2441" y="11029"/>
                      <a:pt x="2453" y="11541"/>
                    </a:cubicBezTo>
                    <a:cubicBezTo>
                      <a:pt x="2477" y="11982"/>
                      <a:pt x="2262" y="12399"/>
                      <a:pt x="2358" y="12839"/>
                    </a:cubicBezTo>
                    <a:cubicBezTo>
                      <a:pt x="2375" y="12920"/>
                      <a:pt x="2367" y="12920"/>
                      <a:pt x="2321" y="12920"/>
                    </a:cubicBezTo>
                    <a:lnTo>
                      <a:pt x="2321" y="12920"/>
                    </a:lnTo>
                    <a:cubicBezTo>
                      <a:pt x="2306" y="12920"/>
                      <a:pt x="2286" y="12920"/>
                      <a:pt x="2262" y="12923"/>
                    </a:cubicBezTo>
                    <a:cubicBezTo>
                      <a:pt x="2238" y="12925"/>
                      <a:pt x="2214" y="12927"/>
                      <a:pt x="2191" y="12927"/>
                    </a:cubicBezTo>
                    <a:cubicBezTo>
                      <a:pt x="1906" y="12927"/>
                      <a:pt x="1693" y="12739"/>
                      <a:pt x="1429" y="12684"/>
                    </a:cubicBezTo>
                    <a:cubicBezTo>
                      <a:pt x="1355" y="12668"/>
                      <a:pt x="1281" y="12660"/>
                      <a:pt x="1208" y="12660"/>
                    </a:cubicBezTo>
                    <a:cubicBezTo>
                      <a:pt x="917" y="12660"/>
                      <a:pt x="638" y="12780"/>
                      <a:pt x="381" y="12923"/>
                    </a:cubicBezTo>
                    <a:cubicBezTo>
                      <a:pt x="0" y="13149"/>
                      <a:pt x="214" y="13435"/>
                      <a:pt x="238" y="13661"/>
                    </a:cubicBezTo>
                    <a:cubicBezTo>
                      <a:pt x="298" y="14292"/>
                      <a:pt x="488" y="14887"/>
                      <a:pt x="726" y="15470"/>
                    </a:cubicBezTo>
                    <a:cubicBezTo>
                      <a:pt x="1203" y="16625"/>
                      <a:pt x="1703" y="17911"/>
                      <a:pt x="2989" y="18411"/>
                    </a:cubicBezTo>
                    <a:cubicBezTo>
                      <a:pt x="3110" y="18458"/>
                      <a:pt x="3247" y="18490"/>
                      <a:pt x="3381" y="18490"/>
                    </a:cubicBezTo>
                    <a:cubicBezTo>
                      <a:pt x="3417" y="18490"/>
                      <a:pt x="3453" y="18488"/>
                      <a:pt x="3489" y="18483"/>
                    </a:cubicBezTo>
                    <a:cubicBezTo>
                      <a:pt x="3620" y="18447"/>
                      <a:pt x="3739" y="18376"/>
                      <a:pt x="3846" y="18304"/>
                    </a:cubicBezTo>
                    <a:cubicBezTo>
                      <a:pt x="4489" y="17899"/>
                      <a:pt x="5239" y="17602"/>
                      <a:pt x="5822" y="17149"/>
                    </a:cubicBezTo>
                    <a:cubicBezTo>
                      <a:pt x="6251" y="16816"/>
                      <a:pt x="6680" y="16459"/>
                      <a:pt x="7037" y="16018"/>
                    </a:cubicBezTo>
                    <a:cubicBezTo>
                      <a:pt x="7477" y="15482"/>
                      <a:pt x="8311" y="14423"/>
                      <a:pt x="7954" y="13673"/>
                    </a:cubicBezTo>
                    <a:cubicBezTo>
                      <a:pt x="7834" y="13446"/>
                      <a:pt x="7561" y="13280"/>
                      <a:pt x="7323" y="13208"/>
                    </a:cubicBezTo>
                    <a:cubicBezTo>
                      <a:pt x="7263" y="13196"/>
                      <a:pt x="6394" y="13101"/>
                      <a:pt x="6406" y="13077"/>
                    </a:cubicBezTo>
                    <a:cubicBezTo>
                      <a:pt x="6882" y="12232"/>
                      <a:pt x="7108" y="11327"/>
                      <a:pt x="7370" y="10434"/>
                    </a:cubicBezTo>
                    <a:cubicBezTo>
                      <a:pt x="7632" y="9553"/>
                      <a:pt x="7715" y="8636"/>
                      <a:pt x="7823" y="7720"/>
                    </a:cubicBezTo>
                    <a:cubicBezTo>
                      <a:pt x="7965" y="6612"/>
                      <a:pt x="7799" y="5529"/>
                      <a:pt x="7692" y="4445"/>
                    </a:cubicBezTo>
                    <a:cubicBezTo>
                      <a:pt x="7644" y="3957"/>
                      <a:pt x="7430" y="3517"/>
                      <a:pt x="7358" y="3040"/>
                    </a:cubicBezTo>
                    <a:cubicBezTo>
                      <a:pt x="7203" y="2100"/>
                      <a:pt x="6918" y="1219"/>
                      <a:pt x="6382" y="421"/>
                    </a:cubicBezTo>
                    <a:cubicBezTo>
                      <a:pt x="6202" y="154"/>
                      <a:pt x="5938" y="1"/>
                      <a:pt x="57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8"/>
              <p:cNvSpPr/>
              <p:nvPr/>
            </p:nvSpPr>
            <p:spPr>
              <a:xfrm>
                <a:off x="5473036" y="2502590"/>
                <a:ext cx="128772" cy="326287"/>
              </a:xfrm>
              <a:custGeom>
                <a:avLst/>
                <a:gdLst/>
                <a:ahLst/>
                <a:cxnLst/>
                <a:rect l="l" t="t" r="r" b="b"/>
                <a:pathLst>
                  <a:path w="6502" h="16475" extrusionOk="0">
                    <a:moveTo>
                      <a:pt x="4869" y="1"/>
                    </a:moveTo>
                    <a:cubicBezTo>
                      <a:pt x="4773" y="1"/>
                      <a:pt x="4741" y="154"/>
                      <a:pt x="4692" y="252"/>
                    </a:cubicBezTo>
                    <a:cubicBezTo>
                      <a:pt x="4537" y="573"/>
                      <a:pt x="4406" y="895"/>
                      <a:pt x="4347" y="1252"/>
                    </a:cubicBezTo>
                    <a:cubicBezTo>
                      <a:pt x="4292" y="1624"/>
                      <a:pt x="3846" y="1975"/>
                      <a:pt x="3469" y="1975"/>
                    </a:cubicBezTo>
                    <a:cubicBezTo>
                      <a:pt x="3436" y="1975"/>
                      <a:pt x="3403" y="1972"/>
                      <a:pt x="3370" y="1966"/>
                    </a:cubicBezTo>
                    <a:cubicBezTo>
                      <a:pt x="3204" y="1943"/>
                      <a:pt x="3073" y="1776"/>
                      <a:pt x="2930" y="1693"/>
                    </a:cubicBezTo>
                    <a:cubicBezTo>
                      <a:pt x="2716" y="1562"/>
                      <a:pt x="2430" y="1573"/>
                      <a:pt x="2275" y="1359"/>
                    </a:cubicBezTo>
                    <a:cubicBezTo>
                      <a:pt x="2137" y="1168"/>
                      <a:pt x="1962" y="1081"/>
                      <a:pt x="1723" y="1081"/>
                    </a:cubicBezTo>
                    <a:cubicBezTo>
                      <a:pt x="1694" y="1081"/>
                      <a:pt x="1663" y="1083"/>
                      <a:pt x="1632" y="1085"/>
                    </a:cubicBezTo>
                    <a:cubicBezTo>
                      <a:pt x="1680" y="1562"/>
                      <a:pt x="1870" y="1978"/>
                      <a:pt x="2013" y="2395"/>
                    </a:cubicBezTo>
                    <a:cubicBezTo>
                      <a:pt x="2239" y="3062"/>
                      <a:pt x="2335" y="3764"/>
                      <a:pt x="2513" y="4443"/>
                    </a:cubicBezTo>
                    <a:cubicBezTo>
                      <a:pt x="2620" y="4788"/>
                      <a:pt x="2585" y="5181"/>
                      <a:pt x="2620" y="5562"/>
                    </a:cubicBezTo>
                    <a:cubicBezTo>
                      <a:pt x="2716" y="6419"/>
                      <a:pt x="2596" y="7265"/>
                      <a:pt x="2608" y="8122"/>
                    </a:cubicBezTo>
                    <a:cubicBezTo>
                      <a:pt x="2620" y="8646"/>
                      <a:pt x="2525" y="9182"/>
                      <a:pt x="2477" y="9705"/>
                    </a:cubicBezTo>
                    <a:cubicBezTo>
                      <a:pt x="2406" y="10432"/>
                      <a:pt x="2311" y="11146"/>
                      <a:pt x="2132" y="11849"/>
                    </a:cubicBezTo>
                    <a:cubicBezTo>
                      <a:pt x="2028" y="12272"/>
                      <a:pt x="1873" y="12458"/>
                      <a:pt x="1535" y="12458"/>
                    </a:cubicBezTo>
                    <a:cubicBezTo>
                      <a:pt x="1446" y="12458"/>
                      <a:pt x="1344" y="12445"/>
                      <a:pt x="1227" y="12420"/>
                    </a:cubicBezTo>
                    <a:cubicBezTo>
                      <a:pt x="941" y="12351"/>
                      <a:pt x="688" y="12217"/>
                      <a:pt x="374" y="12217"/>
                    </a:cubicBezTo>
                    <a:cubicBezTo>
                      <a:pt x="361" y="12217"/>
                      <a:pt x="347" y="12217"/>
                      <a:pt x="334" y="12218"/>
                    </a:cubicBezTo>
                    <a:cubicBezTo>
                      <a:pt x="72" y="12218"/>
                      <a:pt x="1" y="12349"/>
                      <a:pt x="60" y="12503"/>
                    </a:cubicBezTo>
                    <a:cubicBezTo>
                      <a:pt x="168" y="12742"/>
                      <a:pt x="144" y="13003"/>
                      <a:pt x="203" y="13253"/>
                    </a:cubicBezTo>
                    <a:cubicBezTo>
                      <a:pt x="406" y="14015"/>
                      <a:pt x="727" y="14718"/>
                      <a:pt x="1037" y="15432"/>
                    </a:cubicBezTo>
                    <a:cubicBezTo>
                      <a:pt x="1239" y="15897"/>
                      <a:pt x="1501" y="16218"/>
                      <a:pt x="2013" y="16397"/>
                    </a:cubicBezTo>
                    <a:cubicBezTo>
                      <a:pt x="2169" y="16453"/>
                      <a:pt x="2319" y="16475"/>
                      <a:pt x="2462" y="16475"/>
                    </a:cubicBezTo>
                    <a:cubicBezTo>
                      <a:pt x="2778" y="16475"/>
                      <a:pt x="3065" y="16368"/>
                      <a:pt x="3335" y="16278"/>
                    </a:cubicBezTo>
                    <a:cubicBezTo>
                      <a:pt x="3942" y="16075"/>
                      <a:pt x="4359" y="15516"/>
                      <a:pt x="4978" y="15301"/>
                    </a:cubicBezTo>
                    <a:cubicBezTo>
                      <a:pt x="5013" y="15289"/>
                      <a:pt x="5061" y="15266"/>
                      <a:pt x="5061" y="15242"/>
                    </a:cubicBezTo>
                    <a:cubicBezTo>
                      <a:pt x="5049" y="14897"/>
                      <a:pt x="5359" y="14766"/>
                      <a:pt x="5549" y="14575"/>
                    </a:cubicBezTo>
                    <a:cubicBezTo>
                      <a:pt x="5628" y="14485"/>
                      <a:pt x="5568" y="14276"/>
                      <a:pt x="5735" y="14276"/>
                    </a:cubicBezTo>
                    <a:cubicBezTo>
                      <a:pt x="5744" y="14276"/>
                      <a:pt x="5753" y="14276"/>
                      <a:pt x="5764" y="14277"/>
                    </a:cubicBezTo>
                    <a:cubicBezTo>
                      <a:pt x="5784" y="14280"/>
                      <a:pt x="5803" y="14281"/>
                      <a:pt x="5821" y="14281"/>
                    </a:cubicBezTo>
                    <a:cubicBezTo>
                      <a:pt x="6104" y="14281"/>
                      <a:pt x="6157" y="14028"/>
                      <a:pt x="6168" y="13849"/>
                    </a:cubicBezTo>
                    <a:cubicBezTo>
                      <a:pt x="6180" y="13658"/>
                      <a:pt x="6287" y="13515"/>
                      <a:pt x="6347" y="13361"/>
                    </a:cubicBezTo>
                    <a:cubicBezTo>
                      <a:pt x="6502" y="12968"/>
                      <a:pt x="6490" y="12884"/>
                      <a:pt x="6085" y="12861"/>
                    </a:cubicBezTo>
                    <a:cubicBezTo>
                      <a:pt x="6063" y="12860"/>
                      <a:pt x="6040" y="12860"/>
                      <a:pt x="6018" y="12860"/>
                    </a:cubicBezTo>
                    <a:cubicBezTo>
                      <a:pt x="5614" y="12860"/>
                      <a:pt x="5229" y="12957"/>
                      <a:pt x="4823" y="12980"/>
                    </a:cubicBezTo>
                    <a:cubicBezTo>
                      <a:pt x="4794" y="12982"/>
                      <a:pt x="4767" y="12984"/>
                      <a:pt x="4739" y="12984"/>
                    </a:cubicBezTo>
                    <a:cubicBezTo>
                      <a:pt x="4640" y="12984"/>
                      <a:pt x="4547" y="12958"/>
                      <a:pt x="4454" y="12837"/>
                    </a:cubicBezTo>
                    <a:cubicBezTo>
                      <a:pt x="4323" y="12670"/>
                      <a:pt x="4513" y="12611"/>
                      <a:pt x="4513" y="12491"/>
                    </a:cubicBezTo>
                    <a:cubicBezTo>
                      <a:pt x="4507" y="12426"/>
                      <a:pt x="4567" y="12426"/>
                      <a:pt x="4632" y="12426"/>
                    </a:cubicBezTo>
                    <a:cubicBezTo>
                      <a:pt x="4698" y="12426"/>
                      <a:pt x="4769" y="12426"/>
                      <a:pt x="4787" y="12361"/>
                    </a:cubicBezTo>
                    <a:cubicBezTo>
                      <a:pt x="4930" y="11956"/>
                      <a:pt x="5228" y="11622"/>
                      <a:pt x="5347" y="11229"/>
                    </a:cubicBezTo>
                    <a:cubicBezTo>
                      <a:pt x="5478" y="10765"/>
                      <a:pt x="5644" y="10313"/>
                      <a:pt x="5775" y="9848"/>
                    </a:cubicBezTo>
                    <a:cubicBezTo>
                      <a:pt x="6049" y="8908"/>
                      <a:pt x="6240" y="7943"/>
                      <a:pt x="6347" y="6967"/>
                    </a:cubicBezTo>
                    <a:cubicBezTo>
                      <a:pt x="6442" y="6074"/>
                      <a:pt x="6478" y="5193"/>
                      <a:pt x="6383" y="4312"/>
                    </a:cubicBezTo>
                    <a:cubicBezTo>
                      <a:pt x="6371" y="4086"/>
                      <a:pt x="6228" y="3871"/>
                      <a:pt x="6228" y="3645"/>
                    </a:cubicBezTo>
                    <a:cubicBezTo>
                      <a:pt x="6252" y="2895"/>
                      <a:pt x="5906" y="2228"/>
                      <a:pt x="5799" y="1514"/>
                    </a:cubicBezTo>
                    <a:cubicBezTo>
                      <a:pt x="5740" y="1097"/>
                      <a:pt x="5537" y="728"/>
                      <a:pt x="5418" y="323"/>
                    </a:cubicBezTo>
                    <a:cubicBezTo>
                      <a:pt x="5347" y="61"/>
                      <a:pt x="5097" y="133"/>
                      <a:pt x="4942" y="26"/>
                    </a:cubicBezTo>
                    <a:cubicBezTo>
                      <a:pt x="4914" y="8"/>
                      <a:pt x="4890" y="1"/>
                      <a:pt x="4869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8"/>
              <p:cNvSpPr/>
              <p:nvPr/>
            </p:nvSpPr>
            <p:spPr>
              <a:xfrm>
                <a:off x="5339079" y="1832926"/>
                <a:ext cx="305453" cy="313854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9452" extrusionOk="0">
                    <a:moveTo>
                      <a:pt x="7218" y="602"/>
                    </a:moveTo>
                    <a:lnTo>
                      <a:pt x="8146" y="1529"/>
                    </a:lnTo>
                    <a:cubicBezTo>
                      <a:pt x="8246" y="1654"/>
                      <a:pt x="7945" y="1955"/>
                      <a:pt x="7845" y="2156"/>
                    </a:cubicBezTo>
                    <a:cubicBezTo>
                      <a:pt x="7118" y="2907"/>
                      <a:pt x="6492" y="3734"/>
                      <a:pt x="5865" y="4461"/>
                    </a:cubicBezTo>
                    <a:cubicBezTo>
                      <a:pt x="5740" y="4562"/>
                      <a:pt x="5965" y="4887"/>
                      <a:pt x="6166" y="4988"/>
                    </a:cubicBezTo>
                    <a:cubicBezTo>
                      <a:pt x="6893" y="5714"/>
                      <a:pt x="7619" y="6441"/>
                      <a:pt x="8371" y="7068"/>
                    </a:cubicBezTo>
                    <a:cubicBezTo>
                      <a:pt x="8572" y="7293"/>
                      <a:pt x="8572" y="7394"/>
                      <a:pt x="8371" y="7494"/>
                    </a:cubicBezTo>
                    <a:cubicBezTo>
                      <a:pt x="7945" y="7694"/>
                      <a:pt x="7945" y="8321"/>
                      <a:pt x="7319" y="8321"/>
                    </a:cubicBezTo>
                    <a:cubicBezTo>
                      <a:pt x="6993" y="8221"/>
                      <a:pt x="6692" y="8221"/>
                      <a:pt x="6492" y="7694"/>
                    </a:cubicBezTo>
                    <a:cubicBezTo>
                      <a:pt x="6065" y="6968"/>
                      <a:pt x="5339" y="6542"/>
                      <a:pt x="4612" y="6040"/>
                    </a:cubicBezTo>
                    <a:cubicBezTo>
                      <a:pt x="4586" y="6014"/>
                      <a:pt x="4556" y="6003"/>
                      <a:pt x="4526" y="6003"/>
                    </a:cubicBezTo>
                    <a:cubicBezTo>
                      <a:pt x="4407" y="6003"/>
                      <a:pt x="4265" y="6161"/>
                      <a:pt x="4186" y="6241"/>
                    </a:cubicBezTo>
                    <a:cubicBezTo>
                      <a:pt x="3559" y="7168"/>
                      <a:pt x="2607" y="7795"/>
                      <a:pt x="2106" y="8847"/>
                    </a:cubicBezTo>
                    <a:cubicBezTo>
                      <a:pt x="2017" y="8918"/>
                      <a:pt x="1941" y="8989"/>
                      <a:pt x="1868" y="8989"/>
                    </a:cubicBezTo>
                    <a:cubicBezTo>
                      <a:pt x="1838" y="8989"/>
                      <a:pt x="1809" y="8977"/>
                      <a:pt x="1780" y="8948"/>
                    </a:cubicBezTo>
                    <a:cubicBezTo>
                      <a:pt x="1354" y="8647"/>
                      <a:pt x="1053" y="8321"/>
                      <a:pt x="727" y="8020"/>
                    </a:cubicBezTo>
                    <a:cubicBezTo>
                      <a:pt x="527" y="7694"/>
                      <a:pt x="852" y="7394"/>
                      <a:pt x="1053" y="7293"/>
                    </a:cubicBezTo>
                    <a:cubicBezTo>
                      <a:pt x="1579" y="6968"/>
                      <a:pt x="1579" y="6241"/>
                      <a:pt x="1980" y="6040"/>
                    </a:cubicBezTo>
                    <a:cubicBezTo>
                      <a:pt x="2406" y="5815"/>
                      <a:pt x="2406" y="5414"/>
                      <a:pt x="2732" y="5188"/>
                    </a:cubicBezTo>
                    <a:cubicBezTo>
                      <a:pt x="3133" y="4887"/>
                      <a:pt x="3033" y="4461"/>
                      <a:pt x="2832" y="4261"/>
                    </a:cubicBezTo>
                    <a:cubicBezTo>
                      <a:pt x="2206" y="3734"/>
                      <a:pt x="1880" y="2907"/>
                      <a:pt x="1053" y="2682"/>
                    </a:cubicBezTo>
                    <a:cubicBezTo>
                      <a:pt x="852" y="2582"/>
                      <a:pt x="627" y="2156"/>
                      <a:pt x="1053" y="1855"/>
                    </a:cubicBezTo>
                    <a:cubicBezTo>
                      <a:pt x="1253" y="1755"/>
                      <a:pt x="1479" y="1654"/>
                      <a:pt x="1579" y="1328"/>
                    </a:cubicBezTo>
                    <a:cubicBezTo>
                      <a:pt x="1679" y="1228"/>
                      <a:pt x="1679" y="902"/>
                      <a:pt x="1880" y="902"/>
                    </a:cubicBezTo>
                    <a:cubicBezTo>
                      <a:pt x="2106" y="902"/>
                      <a:pt x="2206" y="1228"/>
                      <a:pt x="2306" y="1429"/>
                    </a:cubicBezTo>
                    <a:cubicBezTo>
                      <a:pt x="2732" y="2281"/>
                      <a:pt x="3559" y="2782"/>
                      <a:pt x="4186" y="3409"/>
                    </a:cubicBezTo>
                    <a:cubicBezTo>
                      <a:pt x="4246" y="3454"/>
                      <a:pt x="4307" y="3473"/>
                      <a:pt x="4367" y="3473"/>
                    </a:cubicBezTo>
                    <a:cubicBezTo>
                      <a:pt x="4608" y="3473"/>
                      <a:pt x="4832" y="3168"/>
                      <a:pt x="4913" y="3008"/>
                    </a:cubicBezTo>
                    <a:cubicBezTo>
                      <a:pt x="5539" y="2156"/>
                      <a:pt x="6366" y="1429"/>
                      <a:pt x="7118" y="702"/>
                    </a:cubicBezTo>
                    <a:lnTo>
                      <a:pt x="7218" y="602"/>
                    </a:lnTo>
                    <a:close/>
                    <a:moveTo>
                      <a:pt x="7319" y="0"/>
                    </a:moveTo>
                    <a:cubicBezTo>
                      <a:pt x="7162" y="0"/>
                      <a:pt x="7005" y="75"/>
                      <a:pt x="6893" y="176"/>
                    </a:cubicBezTo>
                    <a:cubicBezTo>
                      <a:pt x="6166" y="902"/>
                      <a:pt x="5439" y="1529"/>
                      <a:pt x="4812" y="2381"/>
                    </a:cubicBezTo>
                    <a:cubicBezTo>
                      <a:pt x="4649" y="2644"/>
                      <a:pt x="4468" y="2776"/>
                      <a:pt x="4286" y="2776"/>
                    </a:cubicBezTo>
                    <a:cubicBezTo>
                      <a:pt x="4104" y="2776"/>
                      <a:pt x="3923" y="2644"/>
                      <a:pt x="3760" y="2381"/>
                    </a:cubicBezTo>
                    <a:cubicBezTo>
                      <a:pt x="3459" y="1955"/>
                      <a:pt x="3133" y="1529"/>
                      <a:pt x="2832" y="1028"/>
                    </a:cubicBezTo>
                    <a:cubicBezTo>
                      <a:pt x="2574" y="648"/>
                      <a:pt x="2279" y="452"/>
                      <a:pt x="1997" y="452"/>
                    </a:cubicBezTo>
                    <a:cubicBezTo>
                      <a:pt x="1814" y="452"/>
                      <a:pt x="1637" y="534"/>
                      <a:pt x="1479" y="702"/>
                    </a:cubicBezTo>
                    <a:cubicBezTo>
                      <a:pt x="1153" y="1028"/>
                      <a:pt x="953" y="1228"/>
                      <a:pt x="727" y="1654"/>
                    </a:cubicBezTo>
                    <a:cubicBezTo>
                      <a:pt x="426" y="2055"/>
                      <a:pt x="0" y="2481"/>
                      <a:pt x="727" y="3008"/>
                    </a:cubicBezTo>
                    <a:cubicBezTo>
                      <a:pt x="1354" y="3409"/>
                      <a:pt x="1780" y="4161"/>
                      <a:pt x="2306" y="4562"/>
                    </a:cubicBezTo>
                    <a:cubicBezTo>
                      <a:pt x="2507" y="4787"/>
                      <a:pt x="2507" y="4787"/>
                      <a:pt x="2306" y="4988"/>
                    </a:cubicBezTo>
                    <a:cubicBezTo>
                      <a:pt x="1780" y="5614"/>
                      <a:pt x="1153" y="6341"/>
                      <a:pt x="627" y="7068"/>
                    </a:cubicBezTo>
                    <a:cubicBezTo>
                      <a:pt x="426" y="7293"/>
                      <a:pt x="101" y="7594"/>
                      <a:pt x="101" y="8020"/>
                    </a:cubicBezTo>
                    <a:cubicBezTo>
                      <a:pt x="0" y="8321"/>
                      <a:pt x="326" y="8547"/>
                      <a:pt x="527" y="8647"/>
                    </a:cubicBezTo>
                    <a:cubicBezTo>
                      <a:pt x="1157" y="9163"/>
                      <a:pt x="1470" y="9452"/>
                      <a:pt x="1747" y="9452"/>
                    </a:cubicBezTo>
                    <a:cubicBezTo>
                      <a:pt x="2020" y="9452"/>
                      <a:pt x="2259" y="9170"/>
                      <a:pt x="2732" y="8547"/>
                    </a:cubicBezTo>
                    <a:cubicBezTo>
                      <a:pt x="3233" y="7920"/>
                      <a:pt x="4186" y="7594"/>
                      <a:pt x="4487" y="6667"/>
                    </a:cubicBezTo>
                    <a:cubicBezTo>
                      <a:pt x="4487" y="6604"/>
                      <a:pt x="4543" y="6573"/>
                      <a:pt x="4612" y="6573"/>
                    </a:cubicBezTo>
                    <a:cubicBezTo>
                      <a:pt x="4681" y="6573"/>
                      <a:pt x="4762" y="6604"/>
                      <a:pt x="4812" y="6667"/>
                    </a:cubicBezTo>
                    <a:cubicBezTo>
                      <a:pt x="5439" y="7594"/>
                      <a:pt x="6266" y="8321"/>
                      <a:pt x="7118" y="9048"/>
                    </a:cubicBezTo>
                    <a:cubicBezTo>
                      <a:pt x="7178" y="9123"/>
                      <a:pt x="7310" y="9225"/>
                      <a:pt x="7427" y="9225"/>
                    </a:cubicBezTo>
                    <a:cubicBezTo>
                      <a:pt x="7506" y="9225"/>
                      <a:pt x="7579" y="9179"/>
                      <a:pt x="7619" y="9048"/>
                    </a:cubicBezTo>
                    <a:cubicBezTo>
                      <a:pt x="7845" y="8747"/>
                      <a:pt x="8045" y="8647"/>
                      <a:pt x="8371" y="8421"/>
                    </a:cubicBezTo>
                    <a:cubicBezTo>
                      <a:pt x="9198" y="7795"/>
                      <a:pt x="9198" y="7293"/>
                      <a:pt x="8472" y="6542"/>
                    </a:cubicBezTo>
                    <a:cubicBezTo>
                      <a:pt x="7945" y="6040"/>
                      <a:pt x="7218" y="5514"/>
                      <a:pt x="6592" y="4988"/>
                    </a:cubicBezTo>
                    <a:cubicBezTo>
                      <a:pt x="6266" y="4662"/>
                      <a:pt x="6366" y="4261"/>
                      <a:pt x="6692" y="4161"/>
                    </a:cubicBezTo>
                    <a:cubicBezTo>
                      <a:pt x="6993" y="4035"/>
                      <a:pt x="7118" y="3835"/>
                      <a:pt x="7118" y="3634"/>
                    </a:cubicBezTo>
                    <a:cubicBezTo>
                      <a:pt x="7118" y="3409"/>
                      <a:pt x="7419" y="3108"/>
                      <a:pt x="7519" y="3008"/>
                    </a:cubicBezTo>
                    <a:cubicBezTo>
                      <a:pt x="8045" y="2782"/>
                      <a:pt x="8146" y="2281"/>
                      <a:pt x="8572" y="1955"/>
                    </a:cubicBezTo>
                    <a:cubicBezTo>
                      <a:pt x="8998" y="1529"/>
                      <a:pt x="8672" y="1128"/>
                      <a:pt x="8371" y="902"/>
                    </a:cubicBezTo>
                    <a:cubicBezTo>
                      <a:pt x="8045" y="702"/>
                      <a:pt x="7945" y="501"/>
                      <a:pt x="7745" y="276"/>
                    </a:cubicBezTo>
                    <a:cubicBezTo>
                      <a:pt x="7632" y="75"/>
                      <a:pt x="7475" y="0"/>
                      <a:pt x="7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57" name="Google Shape;2157;p38"/>
          <p:cNvGrpSpPr/>
          <p:nvPr/>
        </p:nvGrpSpPr>
        <p:grpSpPr>
          <a:xfrm>
            <a:off x="6610183" y="1159082"/>
            <a:ext cx="1831869" cy="3347719"/>
            <a:chOff x="6575512" y="1628175"/>
            <a:chExt cx="1507109" cy="3002128"/>
          </a:xfrm>
        </p:grpSpPr>
        <p:grpSp>
          <p:nvGrpSpPr>
            <p:cNvPr id="2158" name="Google Shape;2158;p38"/>
            <p:cNvGrpSpPr/>
            <p:nvPr/>
          </p:nvGrpSpPr>
          <p:grpSpPr>
            <a:xfrm>
              <a:off x="6575512" y="3081799"/>
              <a:ext cx="1507109" cy="1548504"/>
              <a:chOff x="6575512" y="3081799"/>
              <a:chExt cx="1507109" cy="1548504"/>
            </a:xfrm>
          </p:grpSpPr>
          <p:sp>
            <p:nvSpPr>
              <p:cNvPr id="2159" name="Google Shape;2159;p38"/>
              <p:cNvSpPr/>
              <p:nvPr/>
            </p:nvSpPr>
            <p:spPr>
              <a:xfrm>
                <a:off x="6611350" y="3081799"/>
                <a:ext cx="1409641" cy="301744"/>
              </a:xfrm>
              <a:custGeom>
                <a:avLst/>
                <a:gdLst/>
                <a:ahLst/>
                <a:cxnLst/>
                <a:rect l="l" t="t" r="r" b="b"/>
                <a:pathLst>
                  <a:path w="54930" h="9873" extrusionOk="0">
                    <a:moveTo>
                      <a:pt x="30374" y="1"/>
                    </a:moveTo>
                    <a:cubicBezTo>
                      <a:pt x="30123" y="1"/>
                      <a:pt x="29871" y="15"/>
                      <a:pt x="29616" y="40"/>
                    </a:cubicBezTo>
                    <a:cubicBezTo>
                      <a:pt x="29462" y="55"/>
                      <a:pt x="29307" y="61"/>
                      <a:pt x="29152" y="61"/>
                    </a:cubicBezTo>
                    <a:cubicBezTo>
                      <a:pt x="28830" y="61"/>
                      <a:pt x="28506" y="38"/>
                      <a:pt x="28180" y="38"/>
                    </a:cubicBezTo>
                    <a:cubicBezTo>
                      <a:pt x="28048" y="38"/>
                      <a:pt x="27916" y="42"/>
                      <a:pt x="27783" y="52"/>
                    </a:cubicBezTo>
                    <a:cubicBezTo>
                      <a:pt x="27499" y="74"/>
                      <a:pt x="27208" y="85"/>
                      <a:pt x="26915" y="85"/>
                    </a:cubicBezTo>
                    <a:cubicBezTo>
                      <a:pt x="26555" y="85"/>
                      <a:pt x="26191" y="68"/>
                      <a:pt x="25830" y="28"/>
                    </a:cubicBezTo>
                    <a:cubicBezTo>
                      <a:pt x="25769" y="21"/>
                      <a:pt x="25707" y="18"/>
                      <a:pt x="25646" y="18"/>
                    </a:cubicBezTo>
                    <a:cubicBezTo>
                      <a:pt x="25368" y="18"/>
                      <a:pt x="25095" y="82"/>
                      <a:pt x="24803" y="82"/>
                    </a:cubicBezTo>
                    <a:cubicBezTo>
                      <a:pt x="24753" y="82"/>
                      <a:pt x="24703" y="80"/>
                      <a:pt x="24652" y="76"/>
                    </a:cubicBezTo>
                    <a:cubicBezTo>
                      <a:pt x="24154" y="30"/>
                      <a:pt x="23652" y="5"/>
                      <a:pt x="23147" y="5"/>
                    </a:cubicBezTo>
                    <a:cubicBezTo>
                      <a:pt x="22746" y="5"/>
                      <a:pt x="22343" y="21"/>
                      <a:pt x="21937" y="52"/>
                    </a:cubicBezTo>
                    <a:cubicBezTo>
                      <a:pt x="21752" y="71"/>
                      <a:pt x="21559" y="161"/>
                      <a:pt x="21343" y="161"/>
                    </a:cubicBezTo>
                    <a:cubicBezTo>
                      <a:pt x="21281" y="161"/>
                      <a:pt x="21217" y="154"/>
                      <a:pt x="21151" y="136"/>
                    </a:cubicBezTo>
                    <a:cubicBezTo>
                      <a:pt x="21025" y="102"/>
                      <a:pt x="15657" y="33"/>
                      <a:pt x="12450" y="33"/>
                    </a:cubicBezTo>
                    <a:cubicBezTo>
                      <a:pt x="11118" y="33"/>
                      <a:pt x="10158" y="45"/>
                      <a:pt x="10102" y="76"/>
                    </a:cubicBezTo>
                    <a:cubicBezTo>
                      <a:pt x="9904" y="180"/>
                      <a:pt x="9704" y="207"/>
                      <a:pt x="9503" y="207"/>
                    </a:cubicBezTo>
                    <a:cubicBezTo>
                      <a:pt x="9293" y="207"/>
                      <a:pt x="9083" y="178"/>
                      <a:pt x="8875" y="178"/>
                    </a:cubicBezTo>
                    <a:cubicBezTo>
                      <a:pt x="8828" y="178"/>
                      <a:pt x="8780" y="179"/>
                      <a:pt x="8733" y="183"/>
                    </a:cubicBezTo>
                    <a:cubicBezTo>
                      <a:pt x="8639" y="193"/>
                      <a:pt x="8553" y="276"/>
                      <a:pt x="8450" y="276"/>
                    </a:cubicBezTo>
                    <a:cubicBezTo>
                      <a:pt x="8423" y="276"/>
                      <a:pt x="8394" y="270"/>
                      <a:pt x="8364" y="255"/>
                    </a:cubicBezTo>
                    <a:cubicBezTo>
                      <a:pt x="8223" y="191"/>
                      <a:pt x="8077" y="170"/>
                      <a:pt x="7933" y="170"/>
                    </a:cubicBezTo>
                    <a:cubicBezTo>
                      <a:pt x="7724" y="170"/>
                      <a:pt x="7518" y="215"/>
                      <a:pt x="7328" y="243"/>
                    </a:cubicBezTo>
                    <a:cubicBezTo>
                      <a:pt x="7002" y="285"/>
                      <a:pt x="6619" y="429"/>
                      <a:pt x="6338" y="429"/>
                    </a:cubicBezTo>
                    <a:cubicBezTo>
                      <a:pt x="6301" y="429"/>
                      <a:pt x="6266" y="427"/>
                      <a:pt x="6233" y="421"/>
                    </a:cubicBezTo>
                    <a:cubicBezTo>
                      <a:pt x="6170" y="409"/>
                      <a:pt x="6108" y="403"/>
                      <a:pt x="6048" y="403"/>
                    </a:cubicBezTo>
                    <a:cubicBezTo>
                      <a:pt x="5689" y="403"/>
                      <a:pt x="5360" y="591"/>
                      <a:pt x="5007" y="591"/>
                    </a:cubicBezTo>
                    <a:cubicBezTo>
                      <a:pt x="4910" y="591"/>
                      <a:pt x="4811" y="577"/>
                      <a:pt x="4709" y="540"/>
                    </a:cubicBezTo>
                    <a:cubicBezTo>
                      <a:pt x="4687" y="532"/>
                      <a:pt x="4660" y="528"/>
                      <a:pt x="4631" y="528"/>
                    </a:cubicBezTo>
                    <a:cubicBezTo>
                      <a:pt x="4454" y="528"/>
                      <a:pt x="4159" y="661"/>
                      <a:pt x="3935" y="671"/>
                    </a:cubicBezTo>
                    <a:cubicBezTo>
                      <a:pt x="3747" y="680"/>
                      <a:pt x="3613" y="904"/>
                      <a:pt x="3437" y="904"/>
                    </a:cubicBezTo>
                    <a:cubicBezTo>
                      <a:pt x="3378" y="904"/>
                      <a:pt x="3315" y="879"/>
                      <a:pt x="3244" y="814"/>
                    </a:cubicBezTo>
                    <a:cubicBezTo>
                      <a:pt x="3244" y="814"/>
                      <a:pt x="3220" y="826"/>
                      <a:pt x="3220" y="838"/>
                    </a:cubicBezTo>
                    <a:cubicBezTo>
                      <a:pt x="2982" y="1302"/>
                      <a:pt x="2435" y="1243"/>
                      <a:pt x="2054" y="1457"/>
                    </a:cubicBezTo>
                    <a:cubicBezTo>
                      <a:pt x="1577" y="1731"/>
                      <a:pt x="1303" y="2148"/>
                      <a:pt x="1077" y="2517"/>
                    </a:cubicBezTo>
                    <a:cubicBezTo>
                      <a:pt x="613" y="3267"/>
                      <a:pt x="541" y="4184"/>
                      <a:pt x="399" y="5065"/>
                    </a:cubicBezTo>
                    <a:cubicBezTo>
                      <a:pt x="327" y="5493"/>
                      <a:pt x="327" y="5934"/>
                      <a:pt x="279" y="6363"/>
                    </a:cubicBezTo>
                    <a:cubicBezTo>
                      <a:pt x="160" y="7339"/>
                      <a:pt x="137" y="8327"/>
                      <a:pt x="89" y="9470"/>
                    </a:cubicBezTo>
                    <a:cubicBezTo>
                      <a:pt x="0" y="9716"/>
                      <a:pt x="99" y="9872"/>
                      <a:pt x="398" y="9872"/>
                    </a:cubicBezTo>
                    <a:cubicBezTo>
                      <a:pt x="460" y="9872"/>
                      <a:pt x="532" y="9866"/>
                      <a:pt x="613" y="9851"/>
                    </a:cubicBezTo>
                    <a:cubicBezTo>
                      <a:pt x="631" y="9848"/>
                      <a:pt x="650" y="9846"/>
                      <a:pt x="669" y="9846"/>
                    </a:cubicBezTo>
                    <a:cubicBezTo>
                      <a:pt x="720" y="9846"/>
                      <a:pt x="772" y="9856"/>
                      <a:pt x="822" y="9856"/>
                    </a:cubicBezTo>
                    <a:cubicBezTo>
                      <a:pt x="884" y="9856"/>
                      <a:pt x="943" y="9842"/>
                      <a:pt x="994" y="9780"/>
                    </a:cubicBezTo>
                    <a:cubicBezTo>
                      <a:pt x="1018" y="9768"/>
                      <a:pt x="1053" y="9768"/>
                      <a:pt x="1077" y="9768"/>
                    </a:cubicBezTo>
                    <a:cubicBezTo>
                      <a:pt x="1275" y="9738"/>
                      <a:pt x="1473" y="9733"/>
                      <a:pt x="1671" y="9733"/>
                    </a:cubicBezTo>
                    <a:cubicBezTo>
                      <a:pt x="1773" y="9733"/>
                      <a:pt x="1875" y="9734"/>
                      <a:pt x="1978" y="9734"/>
                    </a:cubicBezTo>
                    <a:cubicBezTo>
                      <a:pt x="2157" y="9734"/>
                      <a:pt x="2336" y="9730"/>
                      <a:pt x="2518" y="9708"/>
                    </a:cubicBezTo>
                    <a:cubicBezTo>
                      <a:pt x="2587" y="9699"/>
                      <a:pt x="2658" y="9695"/>
                      <a:pt x="2729" y="9695"/>
                    </a:cubicBezTo>
                    <a:cubicBezTo>
                      <a:pt x="3081" y="9695"/>
                      <a:pt x="3450" y="9792"/>
                      <a:pt x="3813" y="9792"/>
                    </a:cubicBezTo>
                    <a:cubicBezTo>
                      <a:pt x="3829" y="9792"/>
                      <a:pt x="3846" y="9792"/>
                      <a:pt x="3863" y="9792"/>
                    </a:cubicBezTo>
                    <a:cubicBezTo>
                      <a:pt x="4248" y="9792"/>
                      <a:pt x="4640" y="9756"/>
                      <a:pt x="5028" y="9756"/>
                    </a:cubicBezTo>
                    <a:cubicBezTo>
                      <a:pt x="5144" y="9756"/>
                      <a:pt x="5260" y="9759"/>
                      <a:pt x="5375" y="9768"/>
                    </a:cubicBezTo>
                    <a:cubicBezTo>
                      <a:pt x="5455" y="9775"/>
                      <a:pt x="5538" y="9779"/>
                      <a:pt x="5623" y="9779"/>
                    </a:cubicBezTo>
                    <a:cubicBezTo>
                      <a:pt x="5829" y="9779"/>
                      <a:pt x="6049" y="9755"/>
                      <a:pt x="6268" y="9696"/>
                    </a:cubicBezTo>
                    <a:cubicBezTo>
                      <a:pt x="6709" y="9577"/>
                      <a:pt x="7209" y="9649"/>
                      <a:pt x="7685" y="9589"/>
                    </a:cubicBezTo>
                    <a:cubicBezTo>
                      <a:pt x="7848" y="9572"/>
                      <a:pt x="8059" y="9563"/>
                      <a:pt x="8285" y="9563"/>
                    </a:cubicBezTo>
                    <a:cubicBezTo>
                      <a:pt x="8703" y="9563"/>
                      <a:pt x="9170" y="9595"/>
                      <a:pt x="9471" y="9672"/>
                    </a:cubicBezTo>
                    <a:cubicBezTo>
                      <a:pt x="9478" y="9676"/>
                      <a:pt x="9485" y="9677"/>
                      <a:pt x="9492" y="9677"/>
                    </a:cubicBezTo>
                    <a:cubicBezTo>
                      <a:pt x="9509" y="9677"/>
                      <a:pt x="9526" y="9669"/>
                      <a:pt x="9543" y="9661"/>
                    </a:cubicBezTo>
                    <a:cubicBezTo>
                      <a:pt x="9721" y="9530"/>
                      <a:pt x="9900" y="9518"/>
                      <a:pt x="10138" y="9518"/>
                    </a:cubicBezTo>
                    <a:cubicBezTo>
                      <a:pt x="10457" y="9518"/>
                      <a:pt x="14441" y="9487"/>
                      <a:pt x="17619" y="9487"/>
                    </a:cubicBezTo>
                    <a:cubicBezTo>
                      <a:pt x="19661" y="9487"/>
                      <a:pt x="21370" y="9500"/>
                      <a:pt x="21556" y="9541"/>
                    </a:cubicBezTo>
                    <a:cubicBezTo>
                      <a:pt x="21559" y="9545"/>
                      <a:pt x="21564" y="9546"/>
                      <a:pt x="21570" y="9546"/>
                    </a:cubicBezTo>
                    <a:cubicBezTo>
                      <a:pt x="21585" y="9546"/>
                      <a:pt x="21607" y="9535"/>
                      <a:pt x="21615" y="9518"/>
                    </a:cubicBezTo>
                    <a:cubicBezTo>
                      <a:pt x="21676" y="9330"/>
                      <a:pt x="21789" y="9287"/>
                      <a:pt x="21917" y="9287"/>
                    </a:cubicBezTo>
                    <a:cubicBezTo>
                      <a:pt x="22024" y="9287"/>
                      <a:pt x="22142" y="9317"/>
                      <a:pt x="22248" y="9317"/>
                    </a:cubicBezTo>
                    <a:cubicBezTo>
                      <a:pt x="22264" y="9317"/>
                      <a:pt x="22279" y="9317"/>
                      <a:pt x="22294" y="9315"/>
                    </a:cubicBezTo>
                    <a:cubicBezTo>
                      <a:pt x="22527" y="9286"/>
                      <a:pt x="22773" y="9253"/>
                      <a:pt x="23013" y="9253"/>
                    </a:cubicBezTo>
                    <a:cubicBezTo>
                      <a:pt x="23166" y="9253"/>
                      <a:pt x="23317" y="9266"/>
                      <a:pt x="23461" y="9303"/>
                    </a:cubicBezTo>
                    <a:cubicBezTo>
                      <a:pt x="23495" y="9311"/>
                      <a:pt x="23526" y="9314"/>
                      <a:pt x="23555" y="9314"/>
                    </a:cubicBezTo>
                    <a:cubicBezTo>
                      <a:pt x="23750" y="9314"/>
                      <a:pt x="23856" y="9171"/>
                      <a:pt x="24033" y="9171"/>
                    </a:cubicBezTo>
                    <a:cubicBezTo>
                      <a:pt x="24045" y="9171"/>
                      <a:pt x="24056" y="9171"/>
                      <a:pt x="24068" y="9172"/>
                    </a:cubicBezTo>
                    <a:cubicBezTo>
                      <a:pt x="24261" y="9199"/>
                      <a:pt x="24452" y="9212"/>
                      <a:pt x="24643" y="9212"/>
                    </a:cubicBezTo>
                    <a:cubicBezTo>
                      <a:pt x="24877" y="9212"/>
                      <a:pt x="25112" y="9193"/>
                      <a:pt x="25354" y="9160"/>
                    </a:cubicBezTo>
                    <a:cubicBezTo>
                      <a:pt x="25463" y="9143"/>
                      <a:pt x="25575" y="9137"/>
                      <a:pt x="25691" y="9137"/>
                    </a:cubicBezTo>
                    <a:cubicBezTo>
                      <a:pt x="25967" y="9137"/>
                      <a:pt x="26259" y="9172"/>
                      <a:pt x="26545" y="9172"/>
                    </a:cubicBezTo>
                    <a:cubicBezTo>
                      <a:pt x="26811" y="9172"/>
                      <a:pt x="27107" y="9213"/>
                      <a:pt x="27371" y="9213"/>
                    </a:cubicBezTo>
                    <a:cubicBezTo>
                      <a:pt x="27484" y="9213"/>
                      <a:pt x="27591" y="9206"/>
                      <a:pt x="27688" y="9184"/>
                    </a:cubicBezTo>
                    <a:cubicBezTo>
                      <a:pt x="27776" y="9165"/>
                      <a:pt x="27864" y="9158"/>
                      <a:pt x="27951" y="9158"/>
                    </a:cubicBezTo>
                    <a:cubicBezTo>
                      <a:pt x="28215" y="9158"/>
                      <a:pt x="28474" y="9225"/>
                      <a:pt x="28733" y="9225"/>
                    </a:cubicBezTo>
                    <a:cubicBezTo>
                      <a:pt x="28861" y="9225"/>
                      <a:pt x="28988" y="9209"/>
                      <a:pt x="29116" y="9160"/>
                    </a:cubicBezTo>
                    <a:cubicBezTo>
                      <a:pt x="29214" y="9122"/>
                      <a:pt x="29312" y="9111"/>
                      <a:pt x="29413" y="9111"/>
                    </a:cubicBezTo>
                    <a:cubicBezTo>
                      <a:pt x="29551" y="9111"/>
                      <a:pt x="29692" y="9132"/>
                      <a:pt x="29836" y="9132"/>
                    </a:cubicBezTo>
                    <a:cubicBezTo>
                      <a:pt x="29882" y="9132"/>
                      <a:pt x="29928" y="9130"/>
                      <a:pt x="29974" y="9125"/>
                    </a:cubicBezTo>
                    <a:cubicBezTo>
                      <a:pt x="30135" y="9109"/>
                      <a:pt x="30297" y="9103"/>
                      <a:pt x="30460" y="9103"/>
                    </a:cubicBezTo>
                    <a:cubicBezTo>
                      <a:pt x="30876" y="9103"/>
                      <a:pt x="31295" y="9141"/>
                      <a:pt x="31714" y="9141"/>
                    </a:cubicBezTo>
                    <a:cubicBezTo>
                      <a:pt x="31856" y="9141"/>
                      <a:pt x="31998" y="9136"/>
                      <a:pt x="32141" y="9125"/>
                    </a:cubicBezTo>
                    <a:cubicBezTo>
                      <a:pt x="32269" y="9112"/>
                      <a:pt x="32398" y="9108"/>
                      <a:pt x="32528" y="9108"/>
                    </a:cubicBezTo>
                    <a:cubicBezTo>
                      <a:pt x="32738" y="9108"/>
                      <a:pt x="32950" y="9118"/>
                      <a:pt x="33163" y="9118"/>
                    </a:cubicBezTo>
                    <a:cubicBezTo>
                      <a:pt x="33294" y="9118"/>
                      <a:pt x="33426" y="9114"/>
                      <a:pt x="33557" y="9101"/>
                    </a:cubicBezTo>
                    <a:cubicBezTo>
                      <a:pt x="34046" y="9065"/>
                      <a:pt x="34534" y="9041"/>
                      <a:pt x="35022" y="8994"/>
                    </a:cubicBezTo>
                    <a:cubicBezTo>
                      <a:pt x="35072" y="8987"/>
                      <a:pt x="35332" y="8985"/>
                      <a:pt x="35744" y="8985"/>
                    </a:cubicBezTo>
                    <a:cubicBezTo>
                      <a:pt x="37465" y="8985"/>
                      <a:pt x="41855" y="9029"/>
                      <a:pt x="44905" y="9029"/>
                    </a:cubicBezTo>
                    <a:cubicBezTo>
                      <a:pt x="46639" y="9029"/>
                      <a:pt x="47940" y="9015"/>
                      <a:pt x="48071" y="8970"/>
                    </a:cubicBezTo>
                    <a:cubicBezTo>
                      <a:pt x="48264" y="8908"/>
                      <a:pt x="48484" y="8891"/>
                      <a:pt x="48707" y="8891"/>
                    </a:cubicBezTo>
                    <a:cubicBezTo>
                      <a:pt x="48910" y="8891"/>
                      <a:pt x="49117" y="8905"/>
                      <a:pt x="49309" y="8910"/>
                    </a:cubicBezTo>
                    <a:cubicBezTo>
                      <a:pt x="49344" y="8911"/>
                      <a:pt x="49379" y="8912"/>
                      <a:pt x="49413" y="8912"/>
                    </a:cubicBezTo>
                    <a:cubicBezTo>
                      <a:pt x="49800" y="8912"/>
                      <a:pt x="50194" y="8866"/>
                      <a:pt x="50588" y="8866"/>
                    </a:cubicBezTo>
                    <a:cubicBezTo>
                      <a:pt x="50682" y="8866"/>
                      <a:pt x="50775" y="8868"/>
                      <a:pt x="50869" y="8875"/>
                    </a:cubicBezTo>
                    <a:cubicBezTo>
                      <a:pt x="51061" y="8885"/>
                      <a:pt x="51254" y="8888"/>
                      <a:pt x="51447" y="8888"/>
                    </a:cubicBezTo>
                    <a:cubicBezTo>
                      <a:pt x="51858" y="8888"/>
                      <a:pt x="52271" y="8873"/>
                      <a:pt x="52680" y="8873"/>
                    </a:cubicBezTo>
                    <a:cubicBezTo>
                      <a:pt x="52759" y="8873"/>
                      <a:pt x="52838" y="8873"/>
                      <a:pt x="52917" y="8875"/>
                    </a:cubicBezTo>
                    <a:cubicBezTo>
                      <a:pt x="52998" y="8875"/>
                      <a:pt x="53128" y="8784"/>
                      <a:pt x="53226" y="8784"/>
                    </a:cubicBezTo>
                    <a:cubicBezTo>
                      <a:pt x="53301" y="8784"/>
                      <a:pt x="53358" y="8838"/>
                      <a:pt x="53358" y="9030"/>
                    </a:cubicBezTo>
                    <a:cubicBezTo>
                      <a:pt x="53358" y="9030"/>
                      <a:pt x="53405" y="9040"/>
                      <a:pt x="53444" y="9040"/>
                    </a:cubicBezTo>
                    <a:cubicBezTo>
                      <a:pt x="53463" y="9040"/>
                      <a:pt x="53481" y="9037"/>
                      <a:pt x="53489" y="9030"/>
                    </a:cubicBezTo>
                    <a:cubicBezTo>
                      <a:pt x="53722" y="8828"/>
                      <a:pt x="53988" y="8796"/>
                      <a:pt x="54261" y="8796"/>
                    </a:cubicBezTo>
                    <a:cubicBezTo>
                      <a:pt x="54391" y="8796"/>
                      <a:pt x="54524" y="8803"/>
                      <a:pt x="54655" y="8803"/>
                    </a:cubicBezTo>
                    <a:cubicBezTo>
                      <a:pt x="54786" y="8803"/>
                      <a:pt x="54929" y="8696"/>
                      <a:pt x="54917" y="8577"/>
                    </a:cubicBezTo>
                    <a:cubicBezTo>
                      <a:pt x="54870" y="8125"/>
                      <a:pt x="54917" y="7672"/>
                      <a:pt x="54870" y="7232"/>
                    </a:cubicBezTo>
                    <a:cubicBezTo>
                      <a:pt x="54798" y="6636"/>
                      <a:pt x="54834" y="6041"/>
                      <a:pt x="54751" y="5446"/>
                    </a:cubicBezTo>
                    <a:cubicBezTo>
                      <a:pt x="54691" y="4946"/>
                      <a:pt x="54703" y="4446"/>
                      <a:pt x="54596" y="3969"/>
                    </a:cubicBezTo>
                    <a:cubicBezTo>
                      <a:pt x="54501" y="3565"/>
                      <a:pt x="54453" y="3148"/>
                      <a:pt x="54310" y="2767"/>
                    </a:cubicBezTo>
                    <a:cubicBezTo>
                      <a:pt x="54024" y="2005"/>
                      <a:pt x="53572" y="1374"/>
                      <a:pt x="52822" y="981"/>
                    </a:cubicBezTo>
                    <a:cubicBezTo>
                      <a:pt x="52369" y="743"/>
                      <a:pt x="51893" y="719"/>
                      <a:pt x="51429" y="648"/>
                    </a:cubicBezTo>
                    <a:cubicBezTo>
                      <a:pt x="50998" y="582"/>
                      <a:pt x="50574" y="479"/>
                      <a:pt x="50146" y="479"/>
                    </a:cubicBezTo>
                    <a:cubicBezTo>
                      <a:pt x="50030" y="479"/>
                      <a:pt x="49914" y="487"/>
                      <a:pt x="49798" y="505"/>
                    </a:cubicBezTo>
                    <a:cubicBezTo>
                      <a:pt x="49755" y="509"/>
                      <a:pt x="49711" y="511"/>
                      <a:pt x="49666" y="511"/>
                    </a:cubicBezTo>
                    <a:cubicBezTo>
                      <a:pt x="49463" y="511"/>
                      <a:pt x="49249" y="470"/>
                      <a:pt x="49083" y="421"/>
                    </a:cubicBezTo>
                    <a:cubicBezTo>
                      <a:pt x="48488" y="255"/>
                      <a:pt x="35974" y="338"/>
                      <a:pt x="35379" y="278"/>
                    </a:cubicBezTo>
                    <a:cubicBezTo>
                      <a:pt x="35144" y="262"/>
                      <a:pt x="34898" y="218"/>
                      <a:pt x="34644" y="218"/>
                    </a:cubicBezTo>
                    <a:cubicBezTo>
                      <a:pt x="34526" y="218"/>
                      <a:pt x="34405" y="228"/>
                      <a:pt x="34284" y="255"/>
                    </a:cubicBezTo>
                    <a:cubicBezTo>
                      <a:pt x="34200" y="273"/>
                      <a:pt x="34096" y="281"/>
                      <a:pt x="33989" y="281"/>
                    </a:cubicBezTo>
                    <a:cubicBezTo>
                      <a:pt x="33882" y="281"/>
                      <a:pt x="33772" y="273"/>
                      <a:pt x="33677" y="255"/>
                    </a:cubicBezTo>
                    <a:cubicBezTo>
                      <a:pt x="33141" y="159"/>
                      <a:pt x="32593" y="171"/>
                      <a:pt x="32057" y="136"/>
                    </a:cubicBezTo>
                    <a:cubicBezTo>
                      <a:pt x="32052" y="135"/>
                      <a:pt x="32047" y="135"/>
                      <a:pt x="32042" y="135"/>
                    </a:cubicBezTo>
                    <a:cubicBezTo>
                      <a:pt x="31977" y="135"/>
                      <a:pt x="31910" y="191"/>
                      <a:pt x="31819" y="191"/>
                    </a:cubicBezTo>
                    <a:cubicBezTo>
                      <a:pt x="31800" y="191"/>
                      <a:pt x="31780" y="189"/>
                      <a:pt x="31760" y="183"/>
                    </a:cubicBezTo>
                    <a:cubicBezTo>
                      <a:pt x="31303" y="52"/>
                      <a:pt x="30841" y="1"/>
                      <a:pt x="30374" y="1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Comments</a:t>
                </a:r>
                <a:endParaRPr sz="1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60" name="Google Shape;2160;p38"/>
              <p:cNvSpPr/>
              <p:nvPr/>
            </p:nvSpPr>
            <p:spPr>
              <a:xfrm>
                <a:off x="8033435" y="4475144"/>
                <a:ext cx="49186" cy="43236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475" extrusionOk="0">
                    <a:moveTo>
                      <a:pt x="1678" y="1"/>
                    </a:moveTo>
                    <a:cubicBezTo>
                      <a:pt x="1144" y="535"/>
                      <a:pt x="508" y="941"/>
                      <a:pt x="0" y="1475"/>
                    </a:cubicBezTo>
                    <a:lnTo>
                      <a:pt x="0" y="1475"/>
                    </a:lnTo>
                    <a:cubicBezTo>
                      <a:pt x="508" y="941"/>
                      <a:pt x="1144" y="535"/>
                      <a:pt x="1678" y="1"/>
                    </a:cubicBezTo>
                    <a:close/>
                  </a:path>
                </a:pathLst>
              </a:custGeom>
              <a:solidFill>
                <a:srgbClr val="356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8"/>
              <p:cNvSpPr/>
              <p:nvPr/>
            </p:nvSpPr>
            <p:spPr>
              <a:xfrm>
                <a:off x="6575512" y="3082966"/>
                <a:ext cx="1481316" cy="1547337"/>
              </a:xfrm>
              <a:custGeom>
                <a:avLst/>
                <a:gdLst/>
                <a:ahLst/>
                <a:cxnLst/>
                <a:rect l="l" t="t" r="r" b="b"/>
                <a:pathLst>
                  <a:path w="57723" h="56467" extrusionOk="0">
                    <a:moveTo>
                      <a:pt x="31631" y="993"/>
                    </a:moveTo>
                    <a:cubicBezTo>
                      <a:pt x="32098" y="993"/>
                      <a:pt x="32560" y="1044"/>
                      <a:pt x="33017" y="1175"/>
                    </a:cubicBezTo>
                    <a:cubicBezTo>
                      <a:pt x="33037" y="1181"/>
                      <a:pt x="33057" y="1183"/>
                      <a:pt x="33076" y="1183"/>
                    </a:cubicBezTo>
                    <a:cubicBezTo>
                      <a:pt x="33167" y="1183"/>
                      <a:pt x="33234" y="1127"/>
                      <a:pt x="33299" y="1127"/>
                    </a:cubicBezTo>
                    <a:cubicBezTo>
                      <a:pt x="33304" y="1127"/>
                      <a:pt x="33309" y="1127"/>
                      <a:pt x="33314" y="1128"/>
                    </a:cubicBezTo>
                    <a:cubicBezTo>
                      <a:pt x="33850" y="1163"/>
                      <a:pt x="34398" y="1151"/>
                      <a:pt x="34934" y="1247"/>
                    </a:cubicBezTo>
                    <a:cubicBezTo>
                      <a:pt x="35029" y="1265"/>
                      <a:pt x="35139" y="1273"/>
                      <a:pt x="35246" y="1273"/>
                    </a:cubicBezTo>
                    <a:cubicBezTo>
                      <a:pt x="35353" y="1273"/>
                      <a:pt x="35457" y="1265"/>
                      <a:pt x="35541" y="1247"/>
                    </a:cubicBezTo>
                    <a:cubicBezTo>
                      <a:pt x="35662" y="1220"/>
                      <a:pt x="35783" y="1210"/>
                      <a:pt x="35901" y="1210"/>
                    </a:cubicBezTo>
                    <a:cubicBezTo>
                      <a:pt x="36155" y="1210"/>
                      <a:pt x="36401" y="1254"/>
                      <a:pt x="36636" y="1270"/>
                    </a:cubicBezTo>
                    <a:cubicBezTo>
                      <a:pt x="37231" y="1330"/>
                      <a:pt x="49745" y="1247"/>
                      <a:pt x="50340" y="1413"/>
                    </a:cubicBezTo>
                    <a:cubicBezTo>
                      <a:pt x="50506" y="1462"/>
                      <a:pt x="50720" y="1503"/>
                      <a:pt x="50923" y="1503"/>
                    </a:cubicBezTo>
                    <a:cubicBezTo>
                      <a:pt x="50968" y="1503"/>
                      <a:pt x="51012" y="1501"/>
                      <a:pt x="51055" y="1497"/>
                    </a:cubicBezTo>
                    <a:cubicBezTo>
                      <a:pt x="51171" y="1479"/>
                      <a:pt x="51287" y="1471"/>
                      <a:pt x="51403" y="1471"/>
                    </a:cubicBezTo>
                    <a:cubicBezTo>
                      <a:pt x="51831" y="1471"/>
                      <a:pt x="52255" y="1574"/>
                      <a:pt x="52686" y="1640"/>
                    </a:cubicBezTo>
                    <a:cubicBezTo>
                      <a:pt x="53150" y="1711"/>
                      <a:pt x="53626" y="1735"/>
                      <a:pt x="54079" y="1973"/>
                    </a:cubicBezTo>
                    <a:cubicBezTo>
                      <a:pt x="54829" y="2366"/>
                      <a:pt x="55281" y="2997"/>
                      <a:pt x="55567" y="3759"/>
                    </a:cubicBezTo>
                    <a:cubicBezTo>
                      <a:pt x="55710" y="4140"/>
                      <a:pt x="55758" y="4557"/>
                      <a:pt x="55853" y="4961"/>
                    </a:cubicBezTo>
                    <a:cubicBezTo>
                      <a:pt x="55960" y="5438"/>
                      <a:pt x="55948" y="5938"/>
                      <a:pt x="56008" y="6438"/>
                    </a:cubicBezTo>
                    <a:cubicBezTo>
                      <a:pt x="56091" y="7033"/>
                      <a:pt x="56055" y="7628"/>
                      <a:pt x="56127" y="8224"/>
                    </a:cubicBezTo>
                    <a:cubicBezTo>
                      <a:pt x="56174" y="8664"/>
                      <a:pt x="56127" y="9117"/>
                      <a:pt x="56174" y="9569"/>
                    </a:cubicBezTo>
                    <a:cubicBezTo>
                      <a:pt x="56186" y="9688"/>
                      <a:pt x="56043" y="9795"/>
                      <a:pt x="55912" y="9795"/>
                    </a:cubicBezTo>
                    <a:cubicBezTo>
                      <a:pt x="55781" y="9795"/>
                      <a:pt x="55648" y="9788"/>
                      <a:pt x="55518" y="9788"/>
                    </a:cubicBezTo>
                    <a:cubicBezTo>
                      <a:pt x="55245" y="9788"/>
                      <a:pt x="54979" y="9820"/>
                      <a:pt x="54746" y="10022"/>
                    </a:cubicBezTo>
                    <a:cubicBezTo>
                      <a:pt x="54738" y="10029"/>
                      <a:pt x="54720" y="10032"/>
                      <a:pt x="54701" y="10032"/>
                    </a:cubicBezTo>
                    <a:cubicBezTo>
                      <a:pt x="54662" y="10032"/>
                      <a:pt x="54615" y="10022"/>
                      <a:pt x="54615" y="10022"/>
                    </a:cubicBezTo>
                    <a:cubicBezTo>
                      <a:pt x="54615" y="9830"/>
                      <a:pt x="54558" y="9776"/>
                      <a:pt x="54483" y="9776"/>
                    </a:cubicBezTo>
                    <a:cubicBezTo>
                      <a:pt x="54385" y="9776"/>
                      <a:pt x="54255" y="9867"/>
                      <a:pt x="54174" y="9867"/>
                    </a:cubicBezTo>
                    <a:cubicBezTo>
                      <a:pt x="54095" y="9865"/>
                      <a:pt x="54016" y="9865"/>
                      <a:pt x="53937" y="9865"/>
                    </a:cubicBezTo>
                    <a:cubicBezTo>
                      <a:pt x="53528" y="9865"/>
                      <a:pt x="53115" y="9880"/>
                      <a:pt x="52704" y="9880"/>
                    </a:cubicBezTo>
                    <a:cubicBezTo>
                      <a:pt x="52511" y="9880"/>
                      <a:pt x="52318" y="9877"/>
                      <a:pt x="52126" y="9867"/>
                    </a:cubicBezTo>
                    <a:cubicBezTo>
                      <a:pt x="52032" y="9860"/>
                      <a:pt x="51939" y="9858"/>
                      <a:pt x="51845" y="9858"/>
                    </a:cubicBezTo>
                    <a:cubicBezTo>
                      <a:pt x="51451" y="9858"/>
                      <a:pt x="51057" y="9904"/>
                      <a:pt x="50670" y="9904"/>
                    </a:cubicBezTo>
                    <a:cubicBezTo>
                      <a:pt x="50636" y="9904"/>
                      <a:pt x="50601" y="9903"/>
                      <a:pt x="50566" y="9902"/>
                    </a:cubicBezTo>
                    <a:cubicBezTo>
                      <a:pt x="50374" y="9897"/>
                      <a:pt x="50167" y="9883"/>
                      <a:pt x="49964" y="9883"/>
                    </a:cubicBezTo>
                    <a:cubicBezTo>
                      <a:pt x="49741" y="9883"/>
                      <a:pt x="49521" y="9900"/>
                      <a:pt x="49328" y="9962"/>
                    </a:cubicBezTo>
                    <a:cubicBezTo>
                      <a:pt x="49197" y="10007"/>
                      <a:pt x="47896" y="10021"/>
                      <a:pt x="46162" y="10021"/>
                    </a:cubicBezTo>
                    <a:cubicBezTo>
                      <a:pt x="43112" y="10021"/>
                      <a:pt x="38722" y="9977"/>
                      <a:pt x="37001" y="9977"/>
                    </a:cubicBezTo>
                    <a:cubicBezTo>
                      <a:pt x="36589" y="9977"/>
                      <a:pt x="36329" y="9979"/>
                      <a:pt x="36279" y="9986"/>
                    </a:cubicBezTo>
                    <a:cubicBezTo>
                      <a:pt x="35791" y="10033"/>
                      <a:pt x="35303" y="10057"/>
                      <a:pt x="34814" y="10093"/>
                    </a:cubicBezTo>
                    <a:cubicBezTo>
                      <a:pt x="34683" y="10106"/>
                      <a:pt x="34551" y="10110"/>
                      <a:pt x="34420" y="10110"/>
                    </a:cubicBezTo>
                    <a:cubicBezTo>
                      <a:pt x="34207" y="10110"/>
                      <a:pt x="33995" y="10100"/>
                      <a:pt x="33785" y="10100"/>
                    </a:cubicBezTo>
                    <a:cubicBezTo>
                      <a:pt x="33655" y="10100"/>
                      <a:pt x="33526" y="10104"/>
                      <a:pt x="33398" y="10117"/>
                    </a:cubicBezTo>
                    <a:cubicBezTo>
                      <a:pt x="33255" y="10128"/>
                      <a:pt x="33113" y="10133"/>
                      <a:pt x="32971" y="10133"/>
                    </a:cubicBezTo>
                    <a:cubicBezTo>
                      <a:pt x="32552" y="10133"/>
                      <a:pt x="32133" y="10095"/>
                      <a:pt x="31717" y="10095"/>
                    </a:cubicBezTo>
                    <a:cubicBezTo>
                      <a:pt x="31554" y="10095"/>
                      <a:pt x="31392" y="10101"/>
                      <a:pt x="31231" y="10117"/>
                    </a:cubicBezTo>
                    <a:cubicBezTo>
                      <a:pt x="31185" y="10122"/>
                      <a:pt x="31139" y="10124"/>
                      <a:pt x="31093" y="10124"/>
                    </a:cubicBezTo>
                    <a:cubicBezTo>
                      <a:pt x="30949" y="10124"/>
                      <a:pt x="30808" y="10103"/>
                      <a:pt x="30670" y="10103"/>
                    </a:cubicBezTo>
                    <a:cubicBezTo>
                      <a:pt x="30569" y="10103"/>
                      <a:pt x="30471" y="10114"/>
                      <a:pt x="30373" y="10152"/>
                    </a:cubicBezTo>
                    <a:cubicBezTo>
                      <a:pt x="30245" y="10201"/>
                      <a:pt x="30118" y="10217"/>
                      <a:pt x="29990" y="10217"/>
                    </a:cubicBezTo>
                    <a:cubicBezTo>
                      <a:pt x="29731" y="10217"/>
                      <a:pt x="29472" y="10150"/>
                      <a:pt x="29208" y="10150"/>
                    </a:cubicBezTo>
                    <a:cubicBezTo>
                      <a:pt x="29121" y="10150"/>
                      <a:pt x="29033" y="10157"/>
                      <a:pt x="28945" y="10176"/>
                    </a:cubicBezTo>
                    <a:cubicBezTo>
                      <a:pt x="28848" y="10198"/>
                      <a:pt x="28741" y="10205"/>
                      <a:pt x="28628" y="10205"/>
                    </a:cubicBezTo>
                    <a:cubicBezTo>
                      <a:pt x="28364" y="10205"/>
                      <a:pt x="28068" y="10164"/>
                      <a:pt x="27802" y="10164"/>
                    </a:cubicBezTo>
                    <a:cubicBezTo>
                      <a:pt x="27516" y="10164"/>
                      <a:pt x="27224" y="10129"/>
                      <a:pt x="26948" y="10129"/>
                    </a:cubicBezTo>
                    <a:cubicBezTo>
                      <a:pt x="26832" y="10129"/>
                      <a:pt x="26720" y="10135"/>
                      <a:pt x="26611" y="10152"/>
                    </a:cubicBezTo>
                    <a:cubicBezTo>
                      <a:pt x="26369" y="10185"/>
                      <a:pt x="26134" y="10204"/>
                      <a:pt x="25900" y="10204"/>
                    </a:cubicBezTo>
                    <a:cubicBezTo>
                      <a:pt x="25709" y="10204"/>
                      <a:pt x="25518" y="10191"/>
                      <a:pt x="25325" y="10164"/>
                    </a:cubicBezTo>
                    <a:cubicBezTo>
                      <a:pt x="25313" y="10163"/>
                      <a:pt x="25302" y="10163"/>
                      <a:pt x="25290" y="10163"/>
                    </a:cubicBezTo>
                    <a:cubicBezTo>
                      <a:pt x="25113" y="10163"/>
                      <a:pt x="25007" y="10306"/>
                      <a:pt x="24812" y="10306"/>
                    </a:cubicBezTo>
                    <a:cubicBezTo>
                      <a:pt x="24783" y="10306"/>
                      <a:pt x="24752" y="10303"/>
                      <a:pt x="24718" y="10295"/>
                    </a:cubicBezTo>
                    <a:cubicBezTo>
                      <a:pt x="24574" y="10258"/>
                      <a:pt x="24423" y="10245"/>
                      <a:pt x="24270" y="10245"/>
                    </a:cubicBezTo>
                    <a:cubicBezTo>
                      <a:pt x="24030" y="10245"/>
                      <a:pt x="23784" y="10278"/>
                      <a:pt x="23551" y="10307"/>
                    </a:cubicBezTo>
                    <a:cubicBezTo>
                      <a:pt x="23536" y="10309"/>
                      <a:pt x="23521" y="10309"/>
                      <a:pt x="23505" y="10309"/>
                    </a:cubicBezTo>
                    <a:cubicBezTo>
                      <a:pt x="23399" y="10309"/>
                      <a:pt x="23281" y="10279"/>
                      <a:pt x="23174" y="10279"/>
                    </a:cubicBezTo>
                    <a:cubicBezTo>
                      <a:pt x="23046" y="10279"/>
                      <a:pt x="22933" y="10322"/>
                      <a:pt x="22872" y="10510"/>
                    </a:cubicBezTo>
                    <a:cubicBezTo>
                      <a:pt x="22864" y="10527"/>
                      <a:pt x="22842" y="10538"/>
                      <a:pt x="22827" y="10538"/>
                    </a:cubicBezTo>
                    <a:cubicBezTo>
                      <a:pt x="22821" y="10538"/>
                      <a:pt x="22816" y="10537"/>
                      <a:pt x="22813" y="10533"/>
                    </a:cubicBezTo>
                    <a:cubicBezTo>
                      <a:pt x="22627" y="10492"/>
                      <a:pt x="20918" y="10479"/>
                      <a:pt x="18876" y="10479"/>
                    </a:cubicBezTo>
                    <a:cubicBezTo>
                      <a:pt x="15698" y="10479"/>
                      <a:pt x="11714" y="10510"/>
                      <a:pt x="11395" y="10510"/>
                    </a:cubicBezTo>
                    <a:cubicBezTo>
                      <a:pt x="11157" y="10510"/>
                      <a:pt x="10978" y="10522"/>
                      <a:pt x="10800" y="10653"/>
                    </a:cubicBezTo>
                    <a:cubicBezTo>
                      <a:pt x="10783" y="10661"/>
                      <a:pt x="10766" y="10669"/>
                      <a:pt x="10749" y="10669"/>
                    </a:cubicBezTo>
                    <a:cubicBezTo>
                      <a:pt x="10742" y="10669"/>
                      <a:pt x="10735" y="10668"/>
                      <a:pt x="10728" y="10664"/>
                    </a:cubicBezTo>
                    <a:cubicBezTo>
                      <a:pt x="10427" y="10587"/>
                      <a:pt x="9960" y="10555"/>
                      <a:pt x="9542" y="10555"/>
                    </a:cubicBezTo>
                    <a:cubicBezTo>
                      <a:pt x="9316" y="10555"/>
                      <a:pt x="9105" y="10564"/>
                      <a:pt x="8942" y="10581"/>
                    </a:cubicBezTo>
                    <a:cubicBezTo>
                      <a:pt x="8466" y="10641"/>
                      <a:pt x="7966" y="10569"/>
                      <a:pt x="7525" y="10688"/>
                    </a:cubicBezTo>
                    <a:cubicBezTo>
                      <a:pt x="7306" y="10747"/>
                      <a:pt x="7086" y="10771"/>
                      <a:pt x="6880" y="10771"/>
                    </a:cubicBezTo>
                    <a:cubicBezTo>
                      <a:pt x="6795" y="10771"/>
                      <a:pt x="6712" y="10767"/>
                      <a:pt x="6632" y="10760"/>
                    </a:cubicBezTo>
                    <a:cubicBezTo>
                      <a:pt x="6517" y="10751"/>
                      <a:pt x="6401" y="10748"/>
                      <a:pt x="6285" y="10748"/>
                    </a:cubicBezTo>
                    <a:cubicBezTo>
                      <a:pt x="5897" y="10748"/>
                      <a:pt x="5505" y="10784"/>
                      <a:pt x="5120" y="10784"/>
                    </a:cubicBezTo>
                    <a:cubicBezTo>
                      <a:pt x="5103" y="10784"/>
                      <a:pt x="5086" y="10784"/>
                      <a:pt x="5070" y="10784"/>
                    </a:cubicBezTo>
                    <a:cubicBezTo>
                      <a:pt x="4707" y="10784"/>
                      <a:pt x="4338" y="10687"/>
                      <a:pt x="3986" y="10687"/>
                    </a:cubicBezTo>
                    <a:cubicBezTo>
                      <a:pt x="3915" y="10687"/>
                      <a:pt x="3844" y="10691"/>
                      <a:pt x="3775" y="10700"/>
                    </a:cubicBezTo>
                    <a:cubicBezTo>
                      <a:pt x="3593" y="10722"/>
                      <a:pt x="3414" y="10726"/>
                      <a:pt x="3235" y="10726"/>
                    </a:cubicBezTo>
                    <a:cubicBezTo>
                      <a:pt x="3132" y="10726"/>
                      <a:pt x="3030" y="10725"/>
                      <a:pt x="2928" y="10725"/>
                    </a:cubicBezTo>
                    <a:cubicBezTo>
                      <a:pt x="2730" y="10725"/>
                      <a:pt x="2532" y="10730"/>
                      <a:pt x="2334" y="10760"/>
                    </a:cubicBezTo>
                    <a:cubicBezTo>
                      <a:pt x="2310" y="10760"/>
                      <a:pt x="2275" y="10760"/>
                      <a:pt x="2251" y="10772"/>
                    </a:cubicBezTo>
                    <a:cubicBezTo>
                      <a:pt x="2200" y="10834"/>
                      <a:pt x="2141" y="10848"/>
                      <a:pt x="2079" y="10848"/>
                    </a:cubicBezTo>
                    <a:cubicBezTo>
                      <a:pt x="2029" y="10848"/>
                      <a:pt x="1977" y="10838"/>
                      <a:pt x="1926" y="10838"/>
                    </a:cubicBezTo>
                    <a:cubicBezTo>
                      <a:pt x="1907" y="10838"/>
                      <a:pt x="1888" y="10840"/>
                      <a:pt x="1870" y="10843"/>
                    </a:cubicBezTo>
                    <a:cubicBezTo>
                      <a:pt x="1789" y="10858"/>
                      <a:pt x="1717" y="10864"/>
                      <a:pt x="1655" y="10864"/>
                    </a:cubicBezTo>
                    <a:cubicBezTo>
                      <a:pt x="1356" y="10864"/>
                      <a:pt x="1257" y="10708"/>
                      <a:pt x="1346" y="10462"/>
                    </a:cubicBezTo>
                    <a:cubicBezTo>
                      <a:pt x="1394" y="9319"/>
                      <a:pt x="1417" y="8331"/>
                      <a:pt x="1536" y="7355"/>
                    </a:cubicBezTo>
                    <a:cubicBezTo>
                      <a:pt x="1584" y="6926"/>
                      <a:pt x="1584" y="6485"/>
                      <a:pt x="1656" y="6057"/>
                    </a:cubicBezTo>
                    <a:cubicBezTo>
                      <a:pt x="1798" y="5176"/>
                      <a:pt x="1870" y="4259"/>
                      <a:pt x="2334" y="3509"/>
                    </a:cubicBezTo>
                    <a:cubicBezTo>
                      <a:pt x="2560" y="3140"/>
                      <a:pt x="2834" y="2723"/>
                      <a:pt x="3311" y="2449"/>
                    </a:cubicBezTo>
                    <a:cubicBezTo>
                      <a:pt x="3692" y="2235"/>
                      <a:pt x="4239" y="2294"/>
                      <a:pt x="4477" y="1830"/>
                    </a:cubicBezTo>
                    <a:cubicBezTo>
                      <a:pt x="4477" y="1818"/>
                      <a:pt x="4501" y="1806"/>
                      <a:pt x="4501" y="1806"/>
                    </a:cubicBezTo>
                    <a:cubicBezTo>
                      <a:pt x="4572" y="1871"/>
                      <a:pt x="4635" y="1896"/>
                      <a:pt x="4694" y="1896"/>
                    </a:cubicBezTo>
                    <a:cubicBezTo>
                      <a:pt x="4870" y="1896"/>
                      <a:pt x="5004" y="1672"/>
                      <a:pt x="5192" y="1663"/>
                    </a:cubicBezTo>
                    <a:cubicBezTo>
                      <a:pt x="5416" y="1653"/>
                      <a:pt x="5711" y="1520"/>
                      <a:pt x="5888" y="1520"/>
                    </a:cubicBezTo>
                    <a:cubicBezTo>
                      <a:pt x="5917" y="1520"/>
                      <a:pt x="5944" y="1524"/>
                      <a:pt x="5966" y="1532"/>
                    </a:cubicBezTo>
                    <a:cubicBezTo>
                      <a:pt x="6068" y="1569"/>
                      <a:pt x="6167" y="1583"/>
                      <a:pt x="6264" y="1583"/>
                    </a:cubicBezTo>
                    <a:cubicBezTo>
                      <a:pt x="6617" y="1583"/>
                      <a:pt x="6946" y="1395"/>
                      <a:pt x="7305" y="1395"/>
                    </a:cubicBezTo>
                    <a:cubicBezTo>
                      <a:pt x="7365" y="1395"/>
                      <a:pt x="7427" y="1401"/>
                      <a:pt x="7490" y="1413"/>
                    </a:cubicBezTo>
                    <a:cubicBezTo>
                      <a:pt x="7523" y="1419"/>
                      <a:pt x="7558" y="1421"/>
                      <a:pt x="7595" y="1421"/>
                    </a:cubicBezTo>
                    <a:cubicBezTo>
                      <a:pt x="7876" y="1421"/>
                      <a:pt x="8259" y="1277"/>
                      <a:pt x="8585" y="1235"/>
                    </a:cubicBezTo>
                    <a:cubicBezTo>
                      <a:pt x="8775" y="1207"/>
                      <a:pt x="8981" y="1162"/>
                      <a:pt x="9190" y="1162"/>
                    </a:cubicBezTo>
                    <a:cubicBezTo>
                      <a:pt x="9334" y="1162"/>
                      <a:pt x="9480" y="1183"/>
                      <a:pt x="9621" y="1247"/>
                    </a:cubicBezTo>
                    <a:cubicBezTo>
                      <a:pt x="9651" y="1262"/>
                      <a:pt x="9680" y="1268"/>
                      <a:pt x="9707" y="1268"/>
                    </a:cubicBezTo>
                    <a:cubicBezTo>
                      <a:pt x="9810" y="1268"/>
                      <a:pt x="9896" y="1185"/>
                      <a:pt x="9990" y="1175"/>
                    </a:cubicBezTo>
                    <a:cubicBezTo>
                      <a:pt x="10037" y="1171"/>
                      <a:pt x="10085" y="1170"/>
                      <a:pt x="10132" y="1170"/>
                    </a:cubicBezTo>
                    <a:cubicBezTo>
                      <a:pt x="10340" y="1170"/>
                      <a:pt x="10550" y="1199"/>
                      <a:pt x="10760" y="1199"/>
                    </a:cubicBezTo>
                    <a:cubicBezTo>
                      <a:pt x="10961" y="1199"/>
                      <a:pt x="11161" y="1172"/>
                      <a:pt x="11359" y="1068"/>
                    </a:cubicBezTo>
                    <a:cubicBezTo>
                      <a:pt x="11415" y="1037"/>
                      <a:pt x="12375" y="1025"/>
                      <a:pt x="13707" y="1025"/>
                    </a:cubicBezTo>
                    <a:cubicBezTo>
                      <a:pt x="16914" y="1025"/>
                      <a:pt x="22282" y="1094"/>
                      <a:pt x="22408" y="1128"/>
                    </a:cubicBezTo>
                    <a:cubicBezTo>
                      <a:pt x="22474" y="1146"/>
                      <a:pt x="22538" y="1153"/>
                      <a:pt x="22600" y="1153"/>
                    </a:cubicBezTo>
                    <a:cubicBezTo>
                      <a:pt x="22816" y="1153"/>
                      <a:pt x="23009" y="1063"/>
                      <a:pt x="23194" y="1044"/>
                    </a:cubicBezTo>
                    <a:cubicBezTo>
                      <a:pt x="23600" y="1013"/>
                      <a:pt x="24003" y="997"/>
                      <a:pt x="24404" y="997"/>
                    </a:cubicBezTo>
                    <a:cubicBezTo>
                      <a:pt x="24909" y="997"/>
                      <a:pt x="25411" y="1022"/>
                      <a:pt x="25909" y="1068"/>
                    </a:cubicBezTo>
                    <a:cubicBezTo>
                      <a:pt x="25960" y="1072"/>
                      <a:pt x="26010" y="1074"/>
                      <a:pt x="26060" y="1074"/>
                    </a:cubicBezTo>
                    <a:cubicBezTo>
                      <a:pt x="26352" y="1074"/>
                      <a:pt x="26625" y="1010"/>
                      <a:pt x="26903" y="1010"/>
                    </a:cubicBezTo>
                    <a:cubicBezTo>
                      <a:pt x="26964" y="1010"/>
                      <a:pt x="27026" y="1013"/>
                      <a:pt x="27087" y="1020"/>
                    </a:cubicBezTo>
                    <a:cubicBezTo>
                      <a:pt x="27448" y="1060"/>
                      <a:pt x="27812" y="1077"/>
                      <a:pt x="28172" y="1077"/>
                    </a:cubicBezTo>
                    <a:cubicBezTo>
                      <a:pt x="28465" y="1077"/>
                      <a:pt x="28756" y="1066"/>
                      <a:pt x="29040" y="1044"/>
                    </a:cubicBezTo>
                    <a:cubicBezTo>
                      <a:pt x="29173" y="1034"/>
                      <a:pt x="29305" y="1030"/>
                      <a:pt x="29437" y="1030"/>
                    </a:cubicBezTo>
                    <a:cubicBezTo>
                      <a:pt x="29763" y="1030"/>
                      <a:pt x="30087" y="1053"/>
                      <a:pt x="30409" y="1053"/>
                    </a:cubicBezTo>
                    <a:cubicBezTo>
                      <a:pt x="30564" y="1053"/>
                      <a:pt x="30719" y="1047"/>
                      <a:pt x="30873" y="1032"/>
                    </a:cubicBezTo>
                    <a:cubicBezTo>
                      <a:pt x="31128" y="1007"/>
                      <a:pt x="31380" y="993"/>
                      <a:pt x="31631" y="993"/>
                    </a:cubicBezTo>
                    <a:close/>
                    <a:moveTo>
                      <a:pt x="55811" y="10810"/>
                    </a:moveTo>
                    <a:cubicBezTo>
                      <a:pt x="55898" y="10810"/>
                      <a:pt x="55984" y="10814"/>
                      <a:pt x="56067" y="10819"/>
                    </a:cubicBezTo>
                    <a:cubicBezTo>
                      <a:pt x="56198" y="10819"/>
                      <a:pt x="56293" y="10867"/>
                      <a:pt x="56281" y="11057"/>
                    </a:cubicBezTo>
                    <a:cubicBezTo>
                      <a:pt x="56258" y="11438"/>
                      <a:pt x="56174" y="11867"/>
                      <a:pt x="56305" y="12212"/>
                    </a:cubicBezTo>
                    <a:cubicBezTo>
                      <a:pt x="56424" y="12546"/>
                      <a:pt x="56341" y="12843"/>
                      <a:pt x="56341" y="13153"/>
                    </a:cubicBezTo>
                    <a:cubicBezTo>
                      <a:pt x="56353" y="13962"/>
                      <a:pt x="56543" y="14760"/>
                      <a:pt x="56496" y="15570"/>
                    </a:cubicBezTo>
                    <a:cubicBezTo>
                      <a:pt x="56472" y="16022"/>
                      <a:pt x="56412" y="16510"/>
                      <a:pt x="56436" y="16939"/>
                    </a:cubicBezTo>
                    <a:cubicBezTo>
                      <a:pt x="56484" y="17832"/>
                      <a:pt x="56460" y="18713"/>
                      <a:pt x="56436" y="19594"/>
                    </a:cubicBezTo>
                    <a:cubicBezTo>
                      <a:pt x="56424" y="20416"/>
                      <a:pt x="56472" y="21225"/>
                      <a:pt x="56436" y="22059"/>
                    </a:cubicBezTo>
                    <a:cubicBezTo>
                      <a:pt x="56400" y="22773"/>
                      <a:pt x="56353" y="23499"/>
                      <a:pt x="56389" y="24214"/>
                    </a:cubicBezTo>
                    <a:cubicBezTo>
                      <a:pt x="56400" y="24726"/>
                      <a:pt x="56484" y="25261"/>
                      <a:pt x="56400" y="25762"/>
                    </a:cubicBezTo>
                    <a:cubicBezTo>
                      <a:pt x="56305" y="26238"/>
                      <a:pt x="56353" y="26726"/>
                      <a:pt x="56281" y="27202"/>
                    </a:cubicBezTo>
                    <a:cubicBezTo>
                      <a:pt x="56234" y="27452"/>
                      <a:pt x="56329" y="27786"/>
                      <a:pt x="56293" y="28048"/>
                    </a:cubicBezTo>
                    <a:cubicBezTo>
                      <a:pt x="56210" y="28810"/>
                      <a:pt x="56198" y="29572"/>
                      <a:pt x="56174" y="30334"/>
                    </a:cubicBezTo>
                    <a:cubicBezTo>
                      <a:pt x="56150" y="30786"/>
                      <a:pt x="56210" y="31286"/>
                      <a:pt x="56222" y="31762"/>
                    </a:cubicBezTo>
                    <a:cubicBezTo>
                      <a:pt x="56234" y="32131"/>
                      <a:pt x="56246" y="32512"/>
                      <a:pt x="56198" y="32893"/>
                    </a:cubicBezTo>
                    <a:cubicBezTo>
                      <a:pt x="56174" y="33048"/>
                      <a:pt x="56365" y="33286"/>
                      <a:pt x="56305" y="33513"/>
                    </a:cubicBezTo>
                    <a:cubicBezTo>
                      <a:pt x="56186" y="33989"/>
                      <a:pt x="56341" y="34465"/>
                      <a:pt x="56305" y="34953"/>
                    </a:cubicBezTo>
                    <a:cubicBezTo>
                      <a:pt x="56270" y="35275"/>
                      <a:pt x="56508" y="35644"/>
                      <a:pt x="56448" y="35989"/>
                    </a:cubicBezTo>
                    <a:cubicBezTo>
                      <a:pt x="56365" y="36501"/>
                      <a:pt x="56508" y="37013"/>
                      <a:pt x="56472" y="37525"/>
                    </a:cubicBezTo>
                    <a:cubicBezTo>
                      <a:pt x="56448" y="37858"/>
                      <a:pt x="56436" y="38204"/>
                      <a:pt x="56496" y="38549"/>
                    </a:cubicBezTo>
                    <a:cubicBezTo>
                      <a:pt x="56543" y="38930"/>
                      <a:pt x="56579" y="39287"/>
                      <a:pt x="56520" y="39680"/>
                    </a:cubicBezTo>
                    <a:cubicBezTo>
                      <a:pt x="56460" y="40049"/>
                      <a:pt x="56567" y="40442"/>
                      <a:pt x="56639" y="40823"/>
                    </a:cubicBezTo>
                    <a:cubicBezTo>
                      <a:pt x="56686" y="41037"/>
                      <a:pt x="56746" y="41204"/>
                      <a:pt x="56615" y="41418"/>
                    </a:cubicBezTo>
                    <a:cubicBezTo>
                      <a:pt x="56520" y="41573"/>
                      <a:pt x="56603" y="41799"/>
                      <a:pt x="56686" y="41918"/>
                    </a:cubicBezTo>
                    <a:cubicBezTo>
                      <a:pt x="56853" y="42192"/>
                      <a:pt x="56853" y="42430"/>
                      <a:pt x="56770" y="42728"/>
                    </a:cubicBezTo>
                    <a:cubicBezTo>
                      <a:pt x="56710" y="42918"/>
                      <a:pt x="56781" y="43157"/>
                      <a:pt x="56817" y="43371"/>
                    </a:cubicBezTo>
                    <a:cubicBezTo>
                      <a:pt x="56960" y="44121"/>
                      <a:pt x="56924" y="44871"/>
                      <a:pt x="56841" y="45609"/>
                    </a:cubicBezTo>
                    <a:cubicBezTo>
                      <a:pt x="56805" y="45895"/>
                      <a:pt x="56865" y="46169"/>
                      <a:pt x="56841" y="46455"/>
                    </a:cubicBezTo>
                    <a:cubicBezTo>
                      <a:pt x="56746" y="47217"/>
                      <a:pt x="56722" y="47990"/>
                      <a:pt x="56615" y="48741"/>
                    </a:cubicBezTo>
                    <a:cubicBezTo>
                      <a:pt x="56543" y="49205"/>
                      <a:pt x="56531" y="49669"/>
                      <a:pt x="56484" y="50122"/>
                    </a:cubicBezTo>
                    <a:cubicBezTo>
                      <a:pt x="56472" y="50300"/>
                      <a:pt x="56353" y="50431"/>
                      <a:pt x="56270" y="50574"/>
                    </a:cubicBezTo>
                    <a:cubicBezTo>
                      <a:pt x="56091" y="50896"/>
                      <a:pt x="56091" y="51300"/>
                      <a:pt x="55793" y="51574"/>
                    </a:cubicBezTo>
                    <a:cubicBezTo>
                      <a:pt x="55734" y="51622"/>
                      <a:pt x="55793" y="51681"/>
                      <a:pt x="55853" y="51729"/>
                    </a:cubicBezTo>
                    <a:cubicBezTo>
                      <a:pt x="55912" y="51753"/>
                      <a:pt x="55900" y="51824"/>
                      <a:pt x="55853" y="51848"/>
                    </a:cubicBezTo>
                    <a:cubicBezTo>
                      <a:pt x="55317" y="52134"/>
                      <a:pt x="55210" y="52812"/>
                      <a:pt x="54793" y="53122"/>
                    </a:cubicBezTo>
                    <a:cubicBezTo>
                      <a:pt x="54281" y="53515"/>
                      <a:pt x="53745" y="53932"/>
                      <a:pt x="53091" y="54075"/>
                    </a:cubicBezTo>
                    <a:cubicBezTo>
                      <a:pt x="52483" y="54217"/>
                      <a:pt x="51900" y="54420"/>
                      <a:pt x="51293" y="54515"/>
                    </a:cubicBezTo>
                    <a:cubicBezTo>
                      <a:pt x="50233" y="54682"/>
                      <a:pt x="37291" y="54979"/>
                      <a:pt x="36196" y="55003"/>
                    </a:cubicBezTo>
                    <a:cubicBezTo>
                      <a:pt x="35707" y="55003"/>
                      <a:pt x="35184" y="55146"/>
                      <a:pt x="34672" y="55194"/>
                    </a:cubicBezTo>
                    <a:cubicBezTo>
                      <a:pt x="33966" y="55252"/>
                      <a:pt x="33272" y="55444"/>
                      <a:pt x="32567" y="55444"/>
                    </a:cubicBezTo>
                    <a:cubicBezTo>
                      <a:pt x="32546" y="55444"/>
                      <a:pt x="32525" y="55444"/>
                      <a:pt x="32505" y="55444"/>
                    </a:cubicBezTo>
                    <a:cubicBezTo>
                      <a:pt x="31659" y="55444"/>
                      <a:pt x="30802" y="55408"/>
                      <a:pt x="29957" y="55396"/>
                    </a:cubicBezTo>
                    <a:cubicBezTo>
                      <a:pt x="29918" y="55395"/>
                      <a:pt x="29879" y="55395"/>
                      <a:pt x="29841" y="55395"/>
                    </a:cubicBezTo>
                    <a:cubicBezTo>
                      <a:pt x="29409" y="55395"/>
                      <a:pt x="28971" y="55441"/>
                      <a:pt x="28538" y="55441"/>
                    </a:cubicBezTo>
                    <a:cubicBezTo>
                      <a:pt x="28435" y="55441"/>
                      <a:pt x="28332" y="55438"/>
                      <a:pt x="28230" y="55432"/>
                    </a:cubicBezTo>
                    <a:cubicBezTo>
                      <a:pt x="28081" y="55422"/>
                      <a:pt x="27933" y="55417"/>
                      <a:pt x="27785" y="55417"/>
                    </a:cubicBezTo>
                    <a:cubicBezTo>
                      <a:pt x="27246" y="55417"/>
                      <a:pt x="26712" y="55473"/>
                      <a:pt x="26171" y="55491"/>
                    </a:cubicBezTo>
                    <a:cubicBezTo>
                      <a:pt x="25756" y="55508"/>
                      <a:pt x="25336" y="55530"/>
                      <a:pt x="24918" y="55530"/>
                    </a:cubicBezTo>
                    <a:cubicBezTo>
                      <a:pt x="24736" y="55530"/>
                      <a:pt x="24554" y="55526"/>
                      <a:pt x="24373" y="55515"/>
                    </a:cubicBezTo>
                    <a:cubicBezTo>
                      <a:pt x="23587" y="55468"/>
                      <a:pt x="12359" y="55539"/>
                      <a:pt x="11573" y="55372"/>
                    </a:cubicBezTo>
                    <a:cubicBezTo>
                      <a:pt x="11050" y="55277"/>
                      <a:pt x="10514" y="55313"/>
                      <a:pt x="9990" y="55229"/>
                    </a:cubicBezTo>
                    <a:cubicBezTo>
                      <a:pt x="8966" y="55039"/>
                      <a:pt x="7930" y="54884"/>
                      <a:pt x="6894" y="54717"/>
                    </a:cubicBezTo>
                    <a:cubicBezTo>
                      <a:pt x="6323" y="54622"/>
                      <a:pt x="5727" y="54539"/>
                      <a:pt x="5156" y="54420"/>
                    </a:cubicBezTo>
                    <a:cubicBezTo>
                      <a:pt x="4799" y="54360"/>
                      <a:pt x="4406" y="54325"/>
                      <a:pt x="4096" y="54063"/>
                    </a:cubicBezTo>
                    <a:cubicBezTo>
                      <a:pt x="4011" y="53996"/>
                      <a:pt x="3925" y="53899"/>
                      <a:pt x="3791" y="53899"/>
                    </a:cubicBezTo>
                    <a:cubicBezTo>
                      <a:pt x="3757" y="53899"/>
                      <a:pt x="3720" y="53905"/>
                      <a:pt x="3680" y="53920"/>
                    </a:cubicBezTo>
                    <a:cubicBezTo>
                      <a:pt x="3647" y="53931"/>
                      <a:pt x="3621" y="53935"/>
                      <a:pt x="3598" y="53935"/>
                    </a:cubicBezTo>
                    <a:cubicBezTo>
                      <a:pt x="3448" y="53935"/>
                      <a:pt x="3502" y="53717"/>
                      <a:pt x="3430" y="53634"/>
                    </a:cubicBezTo>
                    <a:cubicBezTo>
                      <a:pt x="2703" y="52777"/>
                      <a:pt x="2358" y="51777"/>
                      <a:pt x="2263" y="50669"/>
                    </a:cubicBezTo>
                    <a:cubicBezTo>
                      <a:pt x="2239" y="50360"/>
                      <a:pt x="2156" y="50050"/>
                      <a:pt x="2096" y="49741"/>
                    </a:cubicBezTo>
                    <a:cubicBezTo>
                      <a:pt x="1917" y="48895"/>
                      <a:pt x="1965" y="48038"/>
                      <a:pt x="1989" y="47205"/>
                    </a:cubicBezTo>
                    <a:cubicBezTo>
                      <a:pt x="2013" y="45895"/>
                      <a:pt x="1775" y="44621"/>
                      <a:pt x="1715" y="43323"/>
                    </a:cubicBezTo>
                    <a:cubicBezTo>
                      <a:pt x="1644" y="41930"/>
                      <a:pt x="1429" y="40549"/>
                      <a:pt x="1346" y="39156"/>
                    </a:cubicBezTo>
                    <a:cubicBezTo>
                      <a:pt x="1310" y="38442"/>
                      <a:pt x="1239" y="37739"/>
                      <a:pt x="1167" y="37037"/>
                    </a:cubicBezTo>
                    <a:cubicBezTo>
                      <a:pt x="1096" y="36275"/>
                      <a:pt x="1120" y="35513"/>
                      <a:pt x="989" y="34763"/>
                    </a:cubicBezTo>
                    <a:cubicBezTo>
                      <a:pt x="858" y="34024"/>
                      <a:pt x="929" y="33274"/>
                      <a:pt x="882" y="32536"/>
                    </a:cubicBezTo>
                    <a:cubicBezTo>
                      <a:pt x="834" y="31929"/>
                      <a:pt x="882" y="31322"/>
                      <a:pt x="882" y="30715"/>
                    </a:cubicBezTo>
                    <a:cubicBezTo>
                      <a:pt x="882" y="29941"/>
                      <a:pt x="834" y="29179"/>
                      <a:pt x="858" y="28417"/>
                    </a:cubicBezTo>
                    <a:cubicBezTo>
                      <a:pt x="894" y="27202"/>
                      <a:pt x="917" y="25976"/>
                      <a:pt x="941" y="24761"/>
                    </a:cubicBezTo>
                    <a:cubicBezTo>
                      <a:pt x="965" y="24011"/>
                      <a:pt x="1036" y="23273"/>
                      <a:pt x="1025" y="22523"/>
                    </a:cubicBezTo>
                    <a:cubicBezTo>
                      <a:pt x="989" y="21428"/>
                      <a:pt x="1072" y="20332"/>
                      <a:pt x="1203" y="19249"/>
                    </a:cubicBezTo>
                    <a:cubicBezTo>
                      <a:pt x="1275" y="18523"/>
                      <a:pt x="1275" y="17784"/>
                      <a:pt x="1358" y="17046"/>
                    </a:cubicBezTo>
                    <a:cubicBezTo>
                      <a:pt x="1429" y="16475"/>
                      <a:pt x="1394" y="15867"/>
                      <a:pt x="1417" y="15272"/>
                    </a:cubicBezTo>
                    <a:cubicBezTo>
                      <a:pt x="1441" y="14498"/>
                      <a:pt x="1334" y="13736"/>
                      <a:pt x="1429" y="12962"/>
                    </a:cubicBezTo>
                    <a:cubicBezTo>
                      <a:pt x="1465" y="12736"/>
                      <a:pt x="1406" y="12498"/>
                      <a:pt x="1417" y="12260"/>
                    </a:cubicBezTo>
                    <a:cubicBezTo>
                      <a:pt x="1417" y="11922"/>
                      <a:pt x="1637" y="11743"/>
                      <a:pt x="1967" y="11743"/>
                    </a:cubicBezTo>
                    <a:cubicBezTo>
                      <a:pt x="1997" y="11743"/>
                      <a:pt x="2028" y="11745"/>
                      <a:pt x="2060" y="11748"/>
                    </a:cubicBezTo>
                    <a:cubicBezTo>
                      <a:pt x="2354" y="11780"/>
                      <a:pt x="2648" y="11801"/>
                      <a:pt x="2945" y="11801"/>
                    </a:cubicBezTo>
                    <a:cubicBezTo>
                      <a:pt x="3094" y="11801"/>
                      <a:pt x="3243" y="11796"/>
                      <a:pt x="3394" y="11784"/>
                    </a:cubicBezTo>
                    <a:cubicBezTo>
                      <a:pt x="3564" y="11770"/>
                      <a:pt x="3737" y="11758"/>
                      <a:pt x="3911" y="11758"/>
                    </a:cubicBezTo>
                    <a:cubicBezTo>
                      <a:pt x="4189" y="11758"/>
                      <a:pt x="4469" y="11788"/>
                      <a:pt x="4739" y="11891"/>
                    </a:cubicBezTo>
                    <a:cubicBezTo>
                      <a:pt x="4765" y="11899"/>
                      <a:pt x="4796" y="11908"/>
                      <a:pt x="4820" y="11908"/>
                    </a:cubicBezTo>
                    <a:cubicBezTo>
                      <a:pt x="4830" y="11908"/>
                      <a:pt x="4839" y="11906"/>
                      <a:pt x="4846" y="11903"/>
                    </a:cubicBezTo>
                    <a:cubicBezTo>
                      <a:pt x="5011" y="11780"/>
                      <a:pt x="5183" y="11744"/>
                      <a:pt x="5360" y="11744"/>
                    </a:cubicBezTo>
                    <a:cubicBezTo>
                      <a:pt x="5606" y="11744"/>
                      <a:pt x="5861" y="11813"/>
                      <a:pt x="6110" y="11813"/>
                    </a:cubicBezTo>
                    <a:cubicBezTo>
                      <a:pt x="6149" y="11813"/>
                      <a:pt x="6188" y="11811"/>
                      <a:pt x="6228" y="11807"/>
                    </a:cubicBezTo>
                    <a:cubicBezTo>
                      <a:pt x="6518" y="11782"/>
                      <a:pt x="6826" y="11732"/>
                      <a:pt x="7144" y="11732"/>
                    </a:cubicBezTo>
                    <a:cubicBezTo>
                      <a:pt x="7270" y="11732"/>
                      <a:pt x="7397" y="11740"/>
                      <a:pt x="7525" y="11760"/>
                    </a:cubicBezTo>
                    <a:cubicBezTo>
                      <a:pt x="7651" y="11783"/>
                      <a:pt x="7777" y="11793"/>
                      <a:pt x="7903" y="11793"/>
                    </a:cubicBezTo>
                    <a:cubicBezTo>
                      <a:pt x="8424" y="11793"/>
                      <a:pt x="8951" y="11629"/>
                      <a:pt x="9478" y="11581"/>
                    </a:cubicBezTo>
                    <a:cubicBezTo>
                      <a:pt x="10085" y="11522"/>
                      <a:pt x="10716" y="11510"/>
                      <a:pt x="11323" y="11438"/>
                    </a:cubicBezTo>
                    <a:cubicBezTo>
                      <a:pt x="11352" y="11435"/>
                      <a:pt x="11381" y="11434"/>
                      <a:pt x="11409" y="11434"/>
                    </a:cubicBezTo>
                    <a:cubicBezTo>
                      <a:pt x="11577" y="11434"/>
                      <a:pt x="11733" y="11486"/>
                      <a:pt x="11907" y="11486"/>
                    </a:cubicBezTo>
                    <a:cubicBezTo>
                      <a:pt x="12431" y="11462"/>
                      <a:pt x="23373" y="11403"/>
                      <a:pt x="23885" y="11367"/>
                    </a:cubicBezTo>
                    <a:cubicBezTo>
                      <a:pt x="24789" y="11295"/>
                      <a:pt x="25694" y="11343"/>
                      <a:pt x="26611" y="11236"/>
                    </a:cubicBezTo>
                    <a:cubicBezTo>
                      <a:pt x="26806" y="11217"/>
                      <a:pt x="27009" y="11207"/>
                      <a:pt x="27215" y="11207"/>
                    </a:cubicBezTo>
                    <a:cubicBezTo>
                      <a:pt x="27524" y="11207"/>
                      <a:pt x="27840" y="11229"/>
                      <a:pt x="28147" y="11272"/>
                    </a:cubicBezTo>
                    <a:cubicBezTo>
                      <a:pt x="28191" y="11276"/>
                      <a:pt x="28235" y="11278"/>
                      <a:pt x="28279" y="11278"/>
                    </a:cubicBezTo>
                    <a:cubicBezTo>
                      <a:pt x="28525" y="11278"/>
                      <a:pt x="28772" y="11220"/>
                      <a:pt x="29027" y="11220"/>
                    </a:cubicBezTo>
                    <a:cubicBezTo>
                      <a:pt x="29098" y="11220"/>
                      <a:pt x="29170" y="11225"/>
                      <a:pt x="29242" y="11236"/>
                    </a:cubicBezTo>
                    <a:cubicBezTo>
                      <a:pt x="29504" y="11284"/>
                      <a:pt x="29778" y="11304"/>
                      <a:pt x="30053" y="11304"/>
                    </a:cubicBezTo>
                    <a:cubicBezTo>
                      <a:pt x="30329" y="11304"/>
                      <a:pt x="30606" y="11284"/>
                      <a:pt x="30873" y="11248"/>
                    </a:cubicBezTo>
                    <a:cubicBezTo>
                      <a:pt x="31063" y="11226"/>
                      <a:pt x="31253" y="11219"/>
                      <a:pt x="31443" y="11219"/>
                    </a:cubicBezTo>
                    <a:cubicBezTo>
                      <a:pt x="31829" y="11219"/>
                      <a:pt x="32213" y="11249"/>
                      <a:pt x="32594" y="11249"/>
                    </a:cubicBezTo>
                    <a:cubicBezTo>
                      <a:pt x="32635" y="11249"/>
                      <a:pt x="32677" y="11249"/>
                      <a:pt x="32719" y="11248"/>
                    </a:cubicBezTo>
                    <a:cubicBezTo>
                      <a:pt x="32882" y="11244"/>
                      <a:pt x="33044" y="11244"/>
                      <a:pt x="33208" y="11244"/>
                    </a:cubicBezTo>
                    <a:lnTo>
                      <a:pt x="33208" y="11244"/>
                    </a:lnTo>
                    <a:cubicBezTo>
                      <a:pt x="33534" y="11244"/>
                      <a:pt x="33862" y="11244"/>
                      <a:pt x="34195" y="11212"/>
                    </a:cubicBezTo>
                    <a:cubicBezTo>
                      <a:pt x="34313" y="11198"/>
                      <a:pt x="34448" y="11136"/>
                      <a:pt x="34579" y="11136"/>
                    </a:cubicBezTo>
                    <a:cubicBezTo>
                      <a:pt x="34673" y="11136"/>
                      <a:pt x="34766" y="11168"/>
                      <a:pt x="34850" y="11272"/>
                    </a:cubicBezTo>
                    <a:cubicBezTo>
                      <a:pt x="34989" y="11148"/>
                      <a:pt x="35140" y="11115"/>
                      <a:pt x="35295" y="11115"/>
                    </a:cubicBezTo>
                    <a:cubicBezTo>
                      <a:pt x="35476" y="11115"/>
                      <a:pt x="35662" y="11159"/>
                      <a:pt x="35843" y="11159"/>
                    </a:cubicBezTo>
                    <a:cubicBezTo>
                      <a:pt x="35882" y="11159"/>
                      <a:pt x="35920" y="11157"/>
                      <a:pt x="35957" y="11153"/>
                    </a:cubicBezTo>
                    <a:cubicBezTo>
                      <a:pt x="36422" y="11081"/>
                      <a:pt x="48804" y="11045"/>
                      <a:pt x="49269" y="11022"/>
                    </a:cubicBezTo>
                    <a:cubicBezTo>
                      <a:pt x="49876" y="10998"/>
                      <a:pt x="50483" y="10986"/>
                      <a:pt x="51078" y="10938"/>
                    </a:cubicBezTo>
                    <a:cubicBezTo>
                      <a:pt x="51191" y="10932"/>
                      <a:pt x="51304" y="10929"/>
                      <a:pt x="51418" y="10929"/>
                    </a:cubicBezTo>
                    <a:cubicBezTo>
                      <a:pt x="51735" y="10929"/>
                      <a:pt x="52055" y="10949"/>
                      <a:pt x="52373" y="10949"/>
                    </a:cubicBezTo>
                    <a:cubicBezTo>
                      <a:pt x="52541" y="10949"/>
                      <a:pt x="52709" y="10943"/>
                      <a:pt x="52876" y="10926"/>
                    </a:cubicBezTo>
                    <a:cubicBezTo>
                      <a:pt x="53003" y="10914"/>
                      <a:pt x="53130" y="10909"/>
                      <a:pt x="53256" y="10909"/>
                    </a:cubicBezTo>
                    <a:cubicBezTo>
                      <a:pt x="53694" y="10909"/>
                      <a:pt x="54131" y="10966"/>
                      <a:pt x="54568" y="10966"/>
                    </a:cubicBezTo>
                    <a:cubicBezTo>
                      <a:pt x="54861" y="10966"/>
                      <a:pt x="55155" y="10941"/>
                      <a:pt x="55448" y="10855"/>
                    </a:cubicBezTo>
                    <a:cubicBezTo>
                      <a:pt x="55561" y="10820"/>
                      <a:pt x="55686" y="10810"/>
                      <a:pt x="55811" y="10810"/>
                    </a:cubicBezTo>
                    <a:close/>
                    <a:moveTo>
                      <a:pt x="30610" y="0"/>
                    </a:moveTo>
                    <a:cubicBezTo>
                      <a:pt x="30338" y="0"/>
                      <a:pt x="30060" y="22"/>
                      <a:pt x="29790" y="44"/>
                    </a:cubicBezTo>
                    <a:cubicBezTo>
                      <a:pt x="28873" y="116"/>
                      <a:pt x="27956" y="104"/>
                      <a:pt x="27040" y="139"/>
                    </a:cubicBezTo>
                    <a:cubicBezTo>
                      <a:pt x="26820" y="149"/>
                      <a:pt x="26599" y="152"/>
                      <a:pt x="26378" y="152"/>
                    </a:cubicBezTo>
                    <a:cubicBezTo>
                      <a:pt x="25738" y="152"/>
                      <a:pt x="25096" y="121"/>
                      <a:pt x="24468" y="104"/>
                    </a:cubicBezTo>
                    <a:cubicBezTo>
                      <a:pt x="24342" y="101"/>
                      <a:pt x="24216" y="100"/>
                      <a:pt x="24091" y="100"/>
                    </a:cubicBezTo>
                    <a:cubicBezTo>
                      <a:pt x="23589" y="100"/>
                      <a:pt x="23094" y="116"/>
                      <a:pt x="22599" y="116"/>
                    </a:cubicBezTo>
                    <a:cubicBezTo>
                      <a:pt x="21849" y="116"/>
                      <a:pt x="10692" y="235"/>
                      <a:pt x="9942" y="258"/>
                    </a:cubicBezTo>
                    <a:cubicBezTo>
                      <a:pt x="8787" y="294"/>
                      <a:pt x="7621" y="294"/>
                      <a:pt x="6478" y="544"/>
                    </a:cubicBezTo>
                    <a:cubicBezTo>
                      <a:pt x="5561" y="735"/>
                      <a:pt x="4608" y="794"/>
                      <a:pt x="3751" y="1223"/>
                    </a:cubicBezTo>
                    <a:cubicBezTo>
                      <a:pt x="3682" y="1254"/>
                      <a:pt x="3604" y="1289"/>
                      <a:pt x="3524" y="1289"/>
                    </a:cubicBezTo>
                    <a:cubicBezTo>
                      <a:pt x="3452" y="1289"/>
                      <a:pt x="3378" y="1260"/>
                      <a:pt x="3311" y="1175"/>
                    </a:cubicBezTo>
                    <a:cubicBezTo>
                      <a:pt x="3267" y="1110"/>
                      <a:pt x="3216" y="1082"/>
                      <a:pt x="3164" y="1082"/>
                    </a:cubicBezTo>
                    <a:cubicBezTo>
                      <a:pt x="3101" y="1082"/>
                      <a:pt x="3036" y="1122"/>
                      <a:pt x="2977" y="1187"/>
                    </a:cubicBezTo>
                    <a:cubicBezTo>
                      <a:pt x="2572" y="1628"/>
                      <a:pt x="2120" y="2021"/>
                      <a:pt x="1798" y="2521"/>
                    </a:cubicBezTo>
                    <a:cubicBezTo>
                      <a:pt x="1489" y="2997"/>
                      <a:pt x="1286" y="3556"/>
                      <a:pt x="1108" y="4104"/>
                    </a:cubicBezTo>
                    <a:cubicBezTo>
                      <a:pt x="917" y="4676"/>
                      <a:pt x="751" y="5247"/>
                      <a:pt x="727" y="5890"/>
                    </a:cubicBezTo>
                    <a:cubicBezTo>
                      <a:pt x="703" y="6652"/>
                      <a:pt x="667" y="7438"/>
                      <a:pt x="608" y="8212"/>
                    </a:cubicBezTo>
                    <a:cubicBezTo>
                      <a:pt x="572" y="8676"/>
                      <a:pt x="501" y="9152"/>
                      <a:pt x="513" y="9617"/>
                    </a:cubicBezTo>
                    <a:cubicBezTo>
                      <a:pt x="513" y="10045"/>
                      <a:pt x="489" y="10462"/>
                      <a:pt x="513" y="10891"/>
                    </a:cubicBezTo>
                    <a:cubicBezTo>
                      <a:pt x="536" y="11462"/>
                      <a:pt x="560" y="12057"/>
                      <a:pt x="584" y="12641"/>
                    </a:cubicBezTo>
                    <a:cubicBezTo>
                      <a:pt x="608" y="13177"/>
                      <a:pt x="572" y="13736"/>
                      <a:pt x="548" y="14284"/>
                    </a:cubicBezTo>
                    <a:cubicBezTo>
                      <a:pt x="524" y="14832"/>
                      <a:pt x="703" y="15391"/>
                      <a:pt x="477" y="15927"/>
                    </a:cubicBezTo>
                    <a:cubicBezTo>
                      <a:pt x="465" y="15963"/>
                      <a:pt x="501" y="15998"/>
                      <a:pt x="513" y="16034"/>
                    </a:cubicBezTo>
                    <a:cubicBezTo>
                      <a:pt x="632" y="16308"/>
                      <a:pt x="524" y="16582"/>
                      <a:pt x="501" y="16832"/>
                    </a:cubicBezTo>
                    <a:cubicBezTo>
                      <a:pt x="465" y="17308"/>
                      <a:pt x="393" y="17784"/>
                      <a:pt x="405" y="18261"/>
                    </a:cubicBezTo>
                    <a:cubicBezTo>
                      <a:pt x="417" y="18796"/>
                      <a:pt x="298" y="19308"/>
                      <a:pt x="263" y="19832"/>
                    </a:cubicBezTo>
                    <a:cubicBezTo>
                      <a:pt x="251" y="20023"/>
                      <a:pt x="393" y="20201"/>
                      <a:pt x="286" y="20380"/>
                    </a:cubicBezTo>
                    <a:cubicBezTo>
                      <a:pt x="48" y="20737"/>
                      <a:pt x="108" y="21201"/>
                      <a:pt x="143" y="21535"/>
                    </a:cubicBezTo>
                    <a:cubicBezTo>
                      <a:pt x="227" y="22261"/>
                      <a:pt x="84" y="22964"/>
                      <a:pt x="132" y="23678"/>
                    </a:cubicBezTo>
                    <a:cubicBezTo>
                      <a:pt x="191" y="24273"/>
                      <a:pt x="72" y="24869"/>
                      <a:pt x="84" y="25464"/>
                    </a:cubicBezTo>
                    <a:cubicBezTo>
                      <a:pt x="84" y="25988"/>
                      <a:pt x="132" y="26524"/>
                      <a:pt x="72" y="27036"/>
                    </a:cubicBezTo>
                    <a:cubicBezTo>
                      <a:pt x="1" y="27726"/>
                      <a:pt x="48" y="28417"/>
                      <a:pt x="48" y="29107"/>
                    </a:cubicBezTo>
                    <a:cubicBezTo>
                      <a:pt x="60" y="30214"/>
                      <a:pt x="60" y="31334"/>
                      <a:pt x="108" y="32441"/>
                    </a:cubicBezTo>
                    <a:cubicBezTo>
                      <a:pt x="132" y="32905"/>
                      <a:pt x="72" y="33382"/>
                      <a:pt x="120" y="33846"/>
                    </a:cubicBezTo>
                    <a:cubicBezTo>
                      <a:pt x="203" y="34703"/>
                      <a:pt x="251" y="35560"/>
                      <a:pt x="370" y="36406"/>
                    </a:cubicBezTo>
                    <a:cubicBezTo>
                      <a:pt x="405" y="36727"/>
                      <a:pt x="358" y="37013"/>
                      <a:pt x="382" y="37323"/>
                    </a:cubicBezTo>
                    <a:cubicBezTo>
                      <a:pt x="429" y="37799"/>
                      <a:pt x="560" y="38263"/>
                      <a:pt x="560" y="38751"/>
                    </a:cubicBezTo>
                    <a:cubicBezTo>
                      <a:pt x="560" y="39430"/>
                      <a:pt x="655" y="40109"/>
                      <a:pt x="703" y="40799"/>
                    </a:cubicBezTo>
                    <a:cubicBezTo>
                      <a:pt x="751" y="41371"/>
                      <a:pt x="941" y="41954"/>
                      <a:pt x="917" y="42514"/>
                    </a:cubicBezTo>
                    <a:cubicBezTo>
                      <a:pt x="894" y="43085"/>
                      <a:pt x="1025" y="43645"/>
                      <a:pt x="1013" y="44216"/>
                    </a:cubicBezTo>
                    <a:cubicBezTo>
                      <a:pt x="1013" y="44645"/>
                      <a:pt x="1096" y="45109"/>
                      <a:pt x="1144" y="45550"/>
                    </a:cubicBezTo>
                    <a:cubicBezTo>
                      <a:pt x="1275" y="46812"/>
                      <a:pt x="1191" y="48074"/>
                      <a:pt x="1275" y="49622"/>
                    </a:cubicBezTo>
                    <a:cubicBezTo>
                      <a:pt x="1346" y="50003"/>
                      <a:pt x="1489" y="50669"/>
                      <a:pt x="1620" y="51336"/>
                    </a:cubicBezTo>
                    <a:cubicBezTo>
                      <a:pt x="1679" y="51646"/>
                      <a:pt x="1667" y="51979"/>
                      <a:pt x="1787" y="52265"/>
                    </a:cubicBezTo>
                    <a:cubicBezTo>
                      <a:pt x="2013" y="52860"/>
                      <a:pt x="2275" y="53455"/>
                      <a:pt x="2715" y="53955"/>
                    </a:cubicBezTo>
                    <a:cubicBezTo>
                      <a:pt x="3263" y="54575"/>
                      <a:pt x="3953" y="54908"/>
                      <a:pt x="4739" y="55134"/>
                    </a:cubicBezTo>
                    <a:cubicBezTo>
                      <a:pt x="5061" y="55229"/>
                      <a:pt x="5382" y="55325"/>
                      <a:pt x="5727" y="55372"/>
                    </a:cubicBezTo>
                    <a:cubicBezTo>
                      <a:pt x="6047" y="55419"/>
                      <a:pt x="6359" y="55578"/>
                      <a:pt x="6694" y="55578"/>
                    </a:cubicBezTo>
                    <a:cubicBezTo>
                      <a:pt x="6783" y="55578"/>
                      <a:pt x="6873" y="55567"/>
                      <a:pt x="6966" y="55539"/>
                    </a:cubicBezTo>
                    <a:cubicBezTo>
                      <a:pt x="6982" y="55534"/>
                      <a:pt x="6998" y="55533"/>
                      <a:pt x="7016" y="55533"/>
                    </a:cubicBezTo>
                    <a:cubicBezTo>
                      <a:pt x="7089" y="55533"/>
                      <a:pt x="7172" y="55567"/>
                      <a:pt x="7240" y="55587"/>
                    </a:cubicBezTo>
                    <a:cubicBezTo>
                      <a:pt x="7561" y="55670"/>
                      <a:pt x="7883" y="55706"/>
                      <a:pt x="8204" y="55777"/>
                    </a:cubicBezTo>
                    <a:cubicBezTo>
                      <a:pt x="8859" y="55908"/>
                      <a:pt x="9526" y="56087"/>
                      <a:pt x="10204" y="56111"/>
                    </a:cubicBezTo>
                    <a:cubicBezTo>
                      <a:pt x="10603" y="56121"/>
                      <a:pt x="11001" y="56254"/>
                      <a:pt x="11384" y="56254"/>
                    </a:cubicBezTo>
                    <a:cubicBezTo>
                      <a:pt x="11448" y="56254"/>
                      <a:pt x="11511" y="56250"/>
                      <a:pt x="11573" y="56241"/>
                    </a:cubicBezTo>
                    <a:cubicBezTo>
                      <a:pt x="11672" y="56225"/>
                      <a:pt x="12561" y="56219"/>
                      <a:pt x="13803" y="56219"/>
                    </a:cubicBezTo>
                    <a:cubicBezTo>
                      <a:pt x="17070" y="56219"/>
                      <a:pt x="22779" y="56263"/>
                      <a:pt x="23003" y="56289"/>
                    </a:cubicBezTo>
                    <a:cubicBezTo>
                      <a:pt x="23539" y="56337"/>
                      <a:pt x="24099" y="56337"/>
                      <a:pt x="24635" y="56408"/>
                    </a:cubicBezTo>
                    <a:cubicBezTo>
                      <a:pt x="24850" y="56437"/>
                      <a:pt x="25082" y="56466"/>
                      <a:pt x="25318" y="56466"/>
                    </a:cubicBezTo>
                    <a:cubicBezTo>
                      <a:pt x="25566" y="56466"/>
                      <a:pt x="25819" y="56434"/>
                      <a:pt x="26063" y="56337"/>
                    </a:cubicBezTo>
                    <a:cubicBezTo>
                      <a:pt x="26159" y="56301"/>
                      <a:pt x="26275" y="56283"/>
                      <a:pt x="26392" y="56283"/>
                    </a:cubicBezTo>
                    <a:cubicBezTo>
                      <a:pt x="26510" y="56283"/>
                      <a:pt x="26629" y="56301"/>
                      <a:pt x="26730" y="56337"/>
                    </a:cubicBezTo>
                    <a:cubicBezTo>
                      <a:pt x="26816" y="56371"/>
                      <a:pt x="26904" y="56382"/>
                      <a:pt x="26991" y="56382"/>
                    </a:cubicBezTo>
                    <a:cubicBezTo>
                      <a:pt x="27167" y="56382"/>
                      <a:pt x="27342" y="56336"/>
                      <a:pt x="27503" y="56336"/>
                    </a:cubicBezTo>
                    <a:cubicBezTo>
                      <a:pt x="27515" y="56336"/>
                      <a:pt x="27528" y="56336"/>
                      <a:pt x="27540" y="56337"/>
                    </a:cubicBezTo>
                    <a:cubicBezTo>
                      <a:pt x="28082" y="56337"/>
                      <a:pt x="28625" y="56256"/>
                      <a:pt x="29167" y="56256"/>
                    </a:cubicBezTo>
                    <a:cubicBezTo>
                      <a:pt x="29315" y="56256"/>
                      <a:pt x="29463" y="56262"/>
                      <a:pt x="29611" y="56277"/>
                    </a:cubicBezTo>
                    <a:cubicBezTo>
                      <a:pt x="29627" y="56280"/>
                      <a:pt x="29642" y="56281"/>
                      <a:pt x="29657" y="56281"/>
                    </a:cubicBezTo>
                    <a:cubicBezTo>
                      <a:pt x="29810" y="56281"/>
                      <a:pt x="29934" y="56161"/>
                      <a:pt x="30086" y="56161"/>
                    </a:cubicBezTo>
                    <a:cubicBezTo>
                      <a:pt x="30134" y="56161"/>
                      <a:pt x="30186" y="56174"/>
                      <a:pt x="30242" y="56206"/>
                    </a:cubicBezTo>
                    <a:cubicBezTo>
                      <a:pt x="30383" y="56291"/>
                      <a:pt x="30549" y="56320"/>
                      <a:pt x="30715" y="56320"/>
                    </a:cubicBezTo>
                    <a:cubicBezTo>
                      <a:pt x="30873" y="56320"/>
                      <a:pt x="31032" y="56294"/>
                      <a:pt x="31171" y="56265"/>
                    </a:cubicBezTo>
                    <a:cubicBezTo>
                      <a:pt x="31279" y="56244"/>
                      <a:pt x="31386" y="56237"/>
                      <a:pt x="31492" y="56237"/>
                    </a:cubicBezTo>
                    <a:cubicBezTo>
                      <a:pt x="31785" y="56237"/>
                      <a:pt x="32075" y="56295"/>
                      <a:pt x="32369" y="56295"/>
                    </a:cubicBezTo>
                    <a:cubicBezTo>
                      <a:pt x="32453" y="56295"/>
                      <a:pt x="32538" y="56290"/>
                      <a:pt x="32624" y="56277"/>
                    </a:cubicBezTo>
                    <a:cubicBezTo>
                      <a:pt x="32813" y="56254"/>
                      <a:pt x="33039" y="56167"/>
                      <a:pt x="33264" y="56167"/>
                    </a:cubicBezTo>
                    <a:cubicBezTo>
                      <a:pt x="33378" y="56167"/>
                      <a:pt x="33492" y="56189"/>
                      <a:pt x="33600" y="56253"/>
                    </a:cubicBezTo>
                    <a:cubicBezTo>
                      <a:pt x="33633" y="56171"/>
                      <a:pt x="33677" y="56147"/>
                      <a:pt x="33728" y="56147"/>
                    </a:cubicBezTo>
                    <a:cubicBezTo>
                      <a:pt x="33799" y="56147"/>
                      <a:pt x="33881" y="56193"/>
                      <a:pt x="33963" y="56193"/>
                    </a:cubicBezTo>
                    <a:cubicBezTo>
                      <a:pt x="33993" y="56193"/>
                      <a:pt x="34023" y="56187"/>
                      <a:pt x="34052" y="56170"/>
                    </a:cubicBezTo>
                    <a:cubicBezTo>
                      <a:pt x="34386" y="55968"/>
                      <a:pt x="34826" y="56087"/>
                      <a:pt x="35219" y="56015"/>
                    </a:cubicBezTo>
                    <a:cubicBezTo>
                      <a:pt x="35612" y="55956"/>
                      <a:pt x="36053" y="55884"/>
                      <a:pt x="36481" y="55884"/>
                    </a:cubicBezTo>
                    <a:cubicBezTo>
                      <a:pt x="36578" y="55884"/>
                      <a:pt x="43158" y="55839"/>
                      <a:pt x="46677" y="55839"/>
                    </a:cubicBezTo>
                    <a:cubicBezTo>
                      <a:pt x="47933" y="55839"/>
                      <a:pt x="48799" y="55845"/>
                      <a:pt x="48840" y="55860"/>
                    </a:cubicBezTo>
                    <a:cubicBezTo>
                      <a:pt x="48888" y="55881"/>
                      <a:pt x="48933" y="55894"/>
                      <a:pt x="48978" y="55894"/>
                    </a:cubicBezTo>
                    <a:cubicBezTo>
                      <a:pt x="49010" y="55894"/>
                      <a:pt x="49043" y="55887"/>
                      <a:pt x="49078" y="55872"/>
                    </a:cubicBezTo>
                    <a:cubicBezTo>
                      <a:pt x="49316" y="55765"/>
                      <a:pt x="49650" y="55789"/>
                      <a:pt x="49840" y="55682"/>
                    </a:cubicBezTo>
                    <a:cubicBezTo>
                      <a:pt x="49875" y="55660"/>
                      <a:pt x="49904" y="55651"/>
                      <a:pt x="49929" y="55651"/>
                    </a:cubicBezTo>
                    <a:cubicBezTo>
                      <a:pt x="50022" y="55651"/>
                      <a:pt x="50062" y="55771"/>
                      <a:pt x="50132" y="55771"/>
                    </a:cubicBezTo>
                    <a:cubicBezTo>
                      <a:pt x="50154" y="55771"/>
                      <a:pt x="50179" y="55760"/>
                      <a:pt x="50209" y="55730"/>
                    </a:cubicBezTo>
                    <a:cubicBezTo>
                      <a:pt x="50368" y="55571"/>
                      <a:pt x="50564" y="55528"/>
                      <a:pt x="50768" y="55528"/>
                    </a:cubicBezTo>
                    <a:cubicBezTo>
                      <a:pt x="50871" y="55528"/>
                      <a:pt x="50975" y="55539"/>
                      <a:pt x="51078" y="55551"/>
                    </a:cubicBezTo>
                    <a:cubicBezTo>
                      <a:pt x="51092" y="55552"/>
                      <a:pt x="51106" y="55553"/>
                      <a:pt x="51119" y="55553"/>
                    </a:cubicBezTo>
                    <a:cubicBezTo>
                      <a:pt x="51243" y="55553"/>
                      <a:pt x="51385" y="55507"/>
                      <a:pt x="51459" y="55432"/>
                    </a:cubicBezTo>
                    <a:cubicBezTo>
                      <a:pt x="51733" y="55134"/>
                      <a:pt x="52126" y="55241"/>
                      <a:pt x="52448" y="55194"/>
                    </a:cubicBezTo>
                    <a:cubicBezTo>
                      <a:pt x="52757" y="55146"/>
                      <a:pt x="53126" y="55134"/>
                      <a:pt x="53317" y="54956"/>
                    </a:cubicBezTo>
                    <a:cubicBezTo>
                      <a:pt x="53531" y="54753"/>
                      <a:pt x="53805" y="54706"/>
                      <a:pt x="53972" y="54694"/>
                    </a:cubicBezTo>
                    <a:cubicBezTo>
                      <a:pt x="54543" y="54646"/>
                      <a:pt x="54841" y="54182"/>
                      <a:pt x="55281" y="53955"/>
                    </a:cubicBezTo>
                    <a:cubicBezTo>
                      <a:pt x="55555" y="53825"/>
                      <a:pt x="55781" y="53515"/>
                      <a:pt x="55912" y="53170"/>
                    </a:cubicBezTo>
                    <a:cubicBezTo>
                      <a:pt x="55960" y="53027"/>
                      <a:pt x="56186" y="53063"/>
                      <a:pt x="56258" y="52836"/>
                    </a:cubicBezTo>
                    <a:cubicBezTo>
                      <a:pt x="56424" y="52360"/>
                      <a:pt x="56734" y="51943"/>
                      <a:pt x="56936" y="51491"/>
                    </a:cubicBezTo>
                    <a:cubicBezTo>
                      <a:pt x="57103" y="51122"/>
                      <a:pt x="57270" y="50717"/>
                      <a:pt x="57282" y="50336"/>
                    </a:cubicBezTo>
                    <a:cubicBezTo>
                      <a:pt x="57293" y="49955"/>
                      <a:pt x="57353" y="49586"/>
                      <a:pt x="57401" y="49229"/>
                    </a:cubicBezTo>
                    <a:cubicBezTo>
                      <a:pt x="57484" y="48526"/>
                      <a:pt x="57532" y="47836"/>
                      <a:pt x="57603" y="47133"/>
                    </a:cubicBezTo>
                    <a:cubicBezTo>
                      <a:pt x="57663" y="46681"/>
                      <a:pt x="57663" y="46228"/>
                      <a:pt x="57686" y="45764"/>
                    </a:cubicBezTo>
                    <a:cubicBezTo>
                      <a:pt x="57710" y="45181"/>
                      <a:pt x="57722" y="44609"/>
                      <a:pt x="57722" y="44026"/>
                    </a:cubicBezTo>
                    <a:cubicBezTo>
                      <a:pt x="57710" y="42514"/>
                      <a:pt x="57448" y="41025"/>
                      <a:pt x="57389" y="39513"/>
                    </a:cubicBezTo>
                    <a:cubicBezTo>
                      <a:pt x="57353" y="38644"/>
                      <a:pt x="57282" y="37763"/>
                      <a:pt x="57293" y="36894"/>
                    </a:cubicBezTo>
                    <a:cubicBezTo>
                      <a:pt x="57305" y="35894"/>
                      <a:pt x="57151" y="34917"/>
                      <a:pt x="57127" y="33929"/>
                    </a:cubicBezTo>
                    <a:cubicBezTo>
                      <a:pt x="57115" y="33489"/>
                      <a:pt x="57032" y="33024"/>
                      <a:pt x="57067" y="32608"/>
                    </a:cubicBezTo>
                    <a:cubicBezTo>
                      <a:pt x="57103" y="32131"/>
                      <a:pt x="57055" y="31679"/>
                      <a:pt x="57043" y="31215"/>
                    </a:cubicBezTo>
                    <a:cubicBezTo>
                      <a:pt x="57032" y="30572"/>
                      <a:pt x="57055" y="29917"/>
                      <a:pt x="57103" y="29274"/>
                    </a:cubicBezTo>
                    <a:cubicBezTo>
                      <a:pt x="57139" y="28774"/>
                      <a:pt x="57115" y="28262"/>
                      <a:pt x="57174" y="27762"/>
                    </a:cubicBezTo>
                    <a:cubicBezTo>
                      <a:pt x="57234" y="27190"/>
                      <a:pt x="57186" y="26595"/>
                      <a:pt x="57222" y="26023"/>
                    </a:cubicBezTo>
                    <a:cubicBezTo>
                      <a:pt x="57270" y="24976"/>
                      <a:pt x="57305" y="23916"/>
                      <a:pt x="57282" y="22868"/>
                    </a:cubicBezTo>
                    <a:cubicBezTo>
                      <a:pt x="57270" y="21761"/>
                      <a:pt x="57353" y="20642"/>
                      <a:pt x="57317" y="19535"/>
                    </a:cubicBezTo>
                    <a:cubicBezTo>
                      <a:pt x="57305" y="19177"/>
                      <a:pt x="57305" y="18796"/>
                      <a:pt x="57317" y="18439"/>
                    </a:cubicBezTo>
                    <a:cubicBezTo>
                      <a:pt x="57341" y="17963"/>
                      <a:pt x="57293" y="17487"/>
                      <a:pt x="57293" y="17010"/>
                    </a:cubicBezTo>
                    <a:cubicBezTo>
                      <a:pt x="57293" y="16439"/>
                      <a:pt x="57389" y="15879"/>
                      <a:pt x="57305" y="15296"/>
                    </a:cubicBezTo>
                    <a:cubicBezTo>
                      <a:pt x="57198" y="14570"/>
                      <a:pt x="57234" y="13820"/>
                      <a:pt x="57174" y="13081"/>
                    </a:cubicBezTo>
                    <a:cubicBezTo>
                      <a:pt x="57127" y="12534"/>
                      <a:pt x="57210" y="11986"/>
                      <a:pt x="57127" y="11438"/>
                    </a:cubicBezTo>
                    <a:cubicBezTo>
                      <a:pt x="57032" y="10784"/>
                      <a:pt x="56960" y="10117"/>
                      <a:pt x="56984" y="9462"/>
                    </a:cubicBezTo>
                    <a:cubicBezTo>
                      <a:pt x="56996" y="9069"/>
                      <a:pt x="57008" y="8664"/>
                      <a:pt x="56996" y="8283"/>
                    </a:cubicBezTo>
                    <a:cubicBezTo>
                      <a:pt x="56948" y="7212"/>
                      <a:pt x="56829" y="6152"/>
                      <a:pt x="56686" y="5092"/>
                    </a:cubicBezTo>
                    <a:cubicBezTo>
                      <a:pt x="56579" y="4307"/>
                      <a:pt x="56412" y="3533"/>
                      <a:pt x="56067" y="2818"/>
                    </a:cubicBezTo>
                    <a:cubicBezTo>
                      <a:pt x="55793" y="2282"/>
                      <a:pt x="55365" y="1866"/>
                      <a:pt x="54936" y="1461"/>
                    </a:cubicBezTo>
                    <a:cubicBezTo>
                      <a:pt x="54858" y="1383"/>
                      <a:pt x="54709" y="1172"/>
                      <a:pt x="54544" y="1172"/>
                    </a:cubicBezTo>
                    <a:cubicBezTo>
                      <a:pt x="54532" y="1172"/>
                      <a:pt x="54520" y="1173"/>
                      <a:pt x="54507" y="1175"/>
                    </a:cubicBezTo>
                    <a:cubicBezTo>
                      <a:pt x="54462" y="1186"/>
                      <a:pt x="54420" y="1191"/>
                      <a:pt x="54379" y="1191"/>
                    </a:cubicBezTo>
                    <a:cubicBezTo>
                      <a:pt x="54105" y="1191"/>
                      <a:pt x="53907" y="977"/>
                      <a:pt x="53638" y="925"/>
                    </a:cubicBezTo>
                    <a:cubicBezTo>
                      <a:pt x="53150" y="842"/>
                      <a:pt x="52650" y="675"/>
                      <a:pt x="52150" y="580"/>
                    </a:cubicBezTo>
                    <a:cubicBezTo>
                      <a:pt x="51388" y="437"/>
                      <a:pt x="50614" y="449"/>
                      <a:pt x="49840" y="401"/>
                    </a:cubicBezTo>
                    <a:cubicBezTo>
                      <a:pt x="48709" y="330"/>
                      <a:pt x="35672" y="354"/>
                      <a:pt x="34541" y="270"/>
                    </a:cubicBezTo>
                    <a:cubicBezTo>
                      <a:pt x="33875" y="225"/>
                      <a:pt x="33198" y="127"/>
                      <a:pt x="32521" y="127"/>
                    </a:cubicBezTo>
                    <a:cubicBezTo>
                      <a:pt x="32484" y="127"/>
                      <a:pt x="32447" y="127"/>
                      <a:pt x="32409" y="127"/>
                    </a:cubicBezTo>
                    <a:cubicBezTo>
                      <a:pt x="31969" y="127"/>
                      <a:pt x="31540" y="80"/>
                      <a:pt x="31112" y="32"/>
                    </a:cubicBezTo>
                    <a:cubicBezTo>
                      <a:pt x="30950" y="9"/>
                      <a:pt x="30781" y="0"/>
                      <a:pt x="306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82875" tIns="274300" rIns="182875" bIns="91425" anchor="ctr" anchorCtr="0">
                <a:noAutofit/>
              </a:bodyPr>
              <a:lstStyle/>
              <a:p>
                <a:pPr lvl="0" algn="ctr">
                  <a:lnSpc>
                    <a:spcPct val="100000"/>
                  </a:lnSpc>
                </a:pPr>
                <a:endParaRPr lang="en-IN" sz="1100" dirty="0">
                  <a:solidFill>
                    <a:schemeClr val="dk1"/>
                  </a:solidFill>
                  <a:latin typeface="Fira Sans"/>
                </a:endParaRPr>
              </a:p>
              <a:p>
                <a:pPr lvl="0" algn="ctr">
                  <a:lnSpc>
                    <a:spcPct val="100000"/>
                  </a:lnSpc>
                </a:pPr>
                <a:r>
                  <a:rPr lang="en-IN" sz="1100" dirty="0">
                    <a:solidFill>
                      <a:schemeClr val="dk1"/>
                    </a:solidFill>
                    <a:latin typeface="Fira Sans"/>
                  </a:rPr>
                  <a:t>Aiming to add comment facilities so that if any team is working on particular task they can communicate on comment section . </a:t>
                </a:r>
                <a:endParaRPr lang="en-US" sz="1100" dirty="0">
                  <a:solidFill>
                    <a:schemeClr val="dk1"/>
                  </a:solidFill>
                  <a:latin typeface="Fira Sans"/>
                </a:endParaRPr>
              </a:p>
            </p:txBody>
          </p:sp>
        </p:grpSp>
        <p:grpSp>
          <p:nvGrpSpPr>
            <p:cNvPr id="2162" name="Google Shape;2162;p38"/>
            <p:cNvGrpSpPr/>
            <p:nvPr/>
          </p:nvGrpSpPr>
          <p:grpSpPr>
            <a:xfrm>
              <a:off x="7008450" y="1628175"/>
              <a:ext cx="615460" cy="1256865"/>
              <a:chOff x="7008450" y="1628175"/>
              <a:chExt cx="615460" cy="1256865"/>
            </a:xfrm>
          </p:grpSpPr>
          <p:sp>
            <p:nvSpPr>
              <p:cNvPr id="2163" name="Google Shape;2163;p38"/>
              <p:cNvSpPr/>
              <p:nvPr/>
            </p:nvSpPr>
            <p:spPr>
              <a:xfrm>
                <a:off x="7264305" y="2484979"/>
                <a:ext cx="172858" cy="400061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0200" extrusionOk="0">
                    <a:moveTo>
                      <a:pt x="7079" y="713"/>
                    </a:moveTo>
                    <a:cubicBezTo>
                      <a:pt x="7153" y="713"/>
                      <a:pt x="7227" y="768"/>
                      <a:pt x="7275" y="877"/>
                    </a:cubicBezTo>
                    <a:cubicBezTo>
                      <a:pt x="7692" y="1900"/>
                      <a:pt x="7930" y="2960"/>
                      <a:pt x="7989" y="4055"/>
                    </a:cubicBezTo>
                    <a:cubicBezTo>
                      <a:pt x="8013" y="4603"/>
                      <a:pt x="8073" y="5151"/>
                      <a:pt x="8025" y="5687"/>
                    </a:cubicBezTo>
                    <a:cubicBezTo>
                      <a:pt x="7978" y="6270"/>
                      <a:pt x="7835" y="6842"/>
                      <a:pt x="7739" y="7425"/>
                    </a:cubicBezTo>
                    <a:cubicBezTo>
                      <a:pt x="7656" y="7913"/>
                      <a:pt x="7561" y="8401"/>
                      <a:pt x="7478" y="8889"/>
                    </a:cubicBezTo>
                    <a:cubicBezTo>
                      <a:pt x="7442" y="9104"/>
                      <a:pt x="7275" y="9330"/>
                      <a:pt x="7251" y="9568"/>
                    </a:cubicBezTo>
                    <a:cubicBezTo>
                      <a:pt x="7192" y="9997"/>
                      <a:pt x="6977" y="10390"/>
                      <a:pt x="6977" y="10830"/>
                    </a:cubicBezTo>
                    <a:cubicBezTo>
                      <a:pt x="6977" y="10937"/>
                      <a:pt x="6906" y="10997"/>
                      <a:pt x="6846" y="11080"/>
                    </a:cubicBezTo>
                    <a:cubicBezTo>
                      <a:pt x="6656" y="11366"/>
                      <a:pt x="6632" y="11711"/>
                      <a:pt x="6501" y="12009"/>
                    </a:cubicBezTo>
                    <a:cubicBezTo>
                      <a:pt x="6394" y="12271"/>
                      <a:pt x="6251" y="12521"/>
                      <a:pt x="6132" y="12783"/>
                    </a:cubicBezTo>
                    <a:cubicBezTo>
                      <a:pt x="5906" y="13330"/>
                      <a:pt x="5656" y="13878"/>
                      <a:pt x="5370" y="14390"/>
                    </a:cubicBezTo>
                    <a:cubicBezTo>
                      <a:pt x="5192" y="14700"/>
                      <a:pt x="5013" y="15021"/>
                      <a:pt x="4763" y="15307"/>
                    </a:cubicBezTo>
                    <a:cubicBezTo>
                      <a:pt x="4549" y="15569"/>
                      <a:pt x="4394" y="15938"/>
                      <a:pt x="4370" y="16307"/>
                    </a:cubicBezTo>
                    <a:cubicBezTo>
                      <a:pt x="4370" y="16355"/>
                      <a:pt x="4406" y="16414"/>
                      <a:pt x="4441" y="16426"/>
                    </a:cubicBezTo>
                    <a:cubicBezTo>
                      <a:pt x="4742" y="16595"/>
                      <a:pt x="5079" y="16668"/>
                      <a:pt x="5406" y="16668"/>
                    </a:cubicBezTo>
                    <a:cubicBezTo>
                      <a:pt x="5494" y="16668"/>
                      <a:pt x="5582" y="16662"/>
                      <a:pt x="5668" y="16652"/>
                    </a:cubicBezTo>
                    <a:cubicBezTo>
                      <a:pt x="5698" y="16648"/>
                      <a:pt x="5725" y="16646"/>
                      <a:pt x="5751" y="16646"/>
                    </a:cubicBezTo>
                    <a:cubicBezTo>
                      <a:pt x="5944" y="16646"/>
                      <a:pt x="6002" y="16759"/>
                      <a:pt x="6096" y="16843"/>
                    </a:cubicBezTo>
                    <a:cubicBezTo>
                      <a:pt x="6227" y="16986"/>
                      <a:pt x="6132" y="17212"/>
                      <a:pt x="6037" y="17295"/>
                    </a:cubicBezTo>
                    <a:cubicBezTo>
                      <a:pt x="5811" y="17498"/>
                      <a:pt x="5620" y="17736"/>
                      <a:pt x="5442" y="17962"/>
                    </a:cubicBezTo>
                    <a:cubicBezTo>
                      <a:pt x="5180" y="18283"/>
                      <a:pt x="4739" y="18272"/>
                      <a:pt x="4477" y="18557"/>
                    </a:cubicBezTo>
                    <a:cubicBezTo>
                      <a:pt x="4108" y="18950"/>
                      <a:pt x="3548" y="19034"/>
                      <a:pt x="3084" y="19284"/>
                    </a:cubicBezTo>
                    <a:cubicBezTo>
                      <a:pt x="2870" y="19403"/>
                      <a:pt x="2548" y="19510"/>
                      <a:pt x="2263" y="19569"/>
                    </a:cubicBezTo>
                    <a:cubicBezTo>
                      <a:pt x="2219" y="19578"/>
                      <a:pt x="2176" y="19582"/>
                      <a:pt x="2134" y="19582"/>
                    </a:cubicBezTo>
                    <a:cubicBezTo>
                      <a:pt x="1815" y="19582"/>
                      <a:pt x="1567" y="19349"/>
                      <a:pt x="1441" y="19034"/>
                    </a:cubicBezTo>
                    <a:cubicBezTo>
                      <a:pt x="1286" y="18653"/>
                      <a:pt x="1120" y="18272"/>
                      <a:pt x="1001" y="17879"/>
                    </a:cubicBezTo>
                    <a:cubicBezTo>
                      <a:pt x="834" y="17248"/>
                      <a:pt x="715" y="16605"/>
                      <a:pt x="631" y="15962"/>
                    </a:cubicBezTo>
                    <a:cubicBezTo>
                      <a:pt x="643" y="15759"/>
                      <a:pt x="548" y="15569"/>
                      <a:pt x="596" y="15366"/>
                    </a:cubicBezTo>
                    <a:cubicBezTo>
                      <a:pt x="631" y="15224"/>
                      <a:pt x="620" y="15116"/>
                      <a:pt x="810" y="15033"/>
                    </a:cubicBezTo>
                    <a:cubicBezTo>
                      <a:pt x="867" y="15006"/>
                      <a:pt x="913" y="14995"/>
                      <a:pt x="952" y="14995"/>
                    </a:cubicBezTo>
                    <a:cubicBezTo>
                      <a:pt x="1051" y="14995"/>
                      <a:pt x="1106" y="15065"/>
                      <a:pt x="1191" y="15116"/>
                    </a:cubicBezTo>
                    <a:cubicBezTo>
                      <a:pt x="1405" y="15271"/>
                      <a:pt x="1632" y="15402"/>
                      <a:pt x="1810" y="15605"/>
                    </a:cubicBezTo>
                    <a:cubicBezTo>
                      <a:pt x="1847" y="15651"/>
                      <a:pt x="1902" y="15671"/>
                      <a:pt x="1964" y="15671"/>
                    </a:cubicBezTo>
                    <a:cubicBezTo>
                      <a:pt x="2144" y="15671"/>
                      <a:pt x="2392" y="15507"/>
                      <a:pt x="2489" y="15331"/>
                    </a:cubicBezTo>
                    <a:cubicBezTo>
                      <a:pt x="2727" y="14866"/>
                      <a:pt x="2870" y="14366"/>
                      <a:pt x="3120" y="13902"/>
                    </a:cubicBezTo>
                    <a:cubicBezTo>
                      <a:pt x="3287" y="13592"/>
                      <a:pt x="3406" y="13235"/>
                      <a:pt x="3489" y="12890"/>
                    </a:cubicBezTo>
                    <a:cubicBezTo>
                      <a:pt x="3608" y="12449"/>
                      <a:pt x="3822" y="12045"/>
                      <a:pt x="3941" y="11616"/>
                    </a:cubicBezTo>
                    <a:cubicBezTo>
                      <a:pt x="4120" y="10985"/>
                      <a:pt x="4287" y="10342"/>
                      <a:pt x="4418" y="9711"/>
                    </a:cubicBezTo>
                    <a:cubicBezTo>
                      <a:pt x="4537" y="9068"/>
                      <a:pt x="4572" y="8425"/>
                      <a:pt x="4680" y="7782"/>
                    </a:cubicBezTo>
                    <a:cubicBezTo>
                      <a:pt x="4751" y="7401"/>
                      <a:pt x="4644" y="6996"/>
                      <a:pt x="4727" y="6615"/>
                    </a:cubicBezTo>
                    <a:cubicBezTo>
                      <a:pt x="4846" y="6091"/>
                      <a:pt x="4644" y="5591"/>
                      <a:pt x="4703" y="5068"/>
                    </a:cubicBezTo>
                    <a:cubicBezTo>
                      <a:pt x="4727" y="4913"/>
                      <a:pt x="4656" y="4734"/>
                      <a:pt x="4596" y="4567"/>
                    </a:cubicBezTo>
                    <a:cubicBezTo>
                      <a:pt x="4418" y="4055"/>
                      <a:pt x="4418" y="3508"/>
                      <a:pt x="4299" y="2984"/>
                    </a:cubicBezTo>
                    <a:cubicBezTo>
                      <a:pt x="4215" y="2567"/>
                      <a:pt x="4037" y="2174"/>
                      <a:pt x="3941" y="1769"/>
                    </a:cubicBezTo>
                    <a:cubicBezTo>
                      <a:pt x="3894" y="1579"/>
                      <a:pt x="3929" y="1448"/>
                      <a:pt x="4025" y="1341"/>
                    </a:cubicBezTo>
                    <a:cubicBezTo>
                      <a:pt x="4052" y="1314"/>
                      <a:pt x="4080" y="1303"/>
                      <a:pt x="4109" y="1303"/>
                    </a:cubicBezTo>
                    <a:cubicBezTo>
                      <a:pt x="4202" y="1303"/>
                      <a:pt x="4296" y="1413"/>
                      <a:pt x="4352" y="1413"/>
                    </a:cubicBezTo>
                    <a:cubicBezTo>
                      <a:pt x="4354" y="1413"/>
                      <a:pt x="4356" y="1413"/>
                      <a:pt x="4358" y="1412"/>
                    </a:cubicBezTo>
                    <a:cubicBezTo>
                      <a:pt x="4675" y="1412"/>
                      <a:pt x="4767" y="1815"/>
                      <a:pt x="5057" y="1815"/>
                    </a:cubicBezTo>
                    <a:cubicBezTo>
                      <a:pt x="5095" y="1815"/>
                      <a:pt x="5135" y="1808"/>
                      <a:pt x="5180" y="1793"/>
                    </a:cubicBezTo>
                    <a:lnTo>
                      <a:pt x="5180" y="1793"/>
                    </a:lnTo>
                    <a:cubicBezTo>
                      <a:pt x="5096" y="2091"/>
                      <a:pt x="5584" y="1984"/>
                      <a:pt x="5537" y="2246"/>
                    </a:cubicBezTo>
                    <a:cubicBezTo>
                      <a:pt x="5537" y="2258"/>
                      <a:pt x="5632" y="2293"/>
                      <a:pt x="5680" y="2293"/>
                    </a:cubicBezTo>
                    <a:cubicBezTo>
                      <a:pt x="5942" y="2293"/>
                      <a:pt x="6335" y="1948"/>
                      <a:pt x="6442" y="1710"/>
                    </a:cubicBezTo>
                    <a:cubicBezTo>
                      <a:pt x="6573" y="1389"/>
                      <a:pt x="6739" y="1091"/>
                      <a:pt x="6930" y="805"/>
                    </a:cubicBezTo>
                    <a:cubicBezTo>
                      <a:pt x="6971" y="744"/>
                      <a:pt x="7025" y="713"/>
                      <a:pt x="7079" y="713"/>
                    </a:cubicBezTo>
                    <a:close/>
                    <a:moveTo>
                      <a:pt x="7064" y="1"/>
                    </a:moveTo>
                    <a:cubicBezTo>
                      <a:pt x="6999" y="1"/>
                      <a:pt x="6930" y="23"/>
                      <a:pt x="6858" y="79"/>
                    </a:cubicBezTo>
                    <a:cubicBezTo>
                      <a:pt x="6549" y="317"/>
                      <a:pt x="6215" y="567"/>
                      <a:pt x="6144" y="996"/>
                    </a:cubicBezTo>
                    <a:cubicBezTo>
                      <a:pt x="6114" y="1242"/>
                      <a:pt x="5864" y="1481"/>
                      <a:pt x="5705" y="1481"/>
                    </a:cubicBezTo>
                    <a:cubicBezTo>
                      <a:pt x="5672" y="1481"/>
                      <a:pt x="5643" y="1470"/>
                      <a:pt x="5620" y="1448"/>
                    </a:cubicBezTo>
                    <a:cubicBezTo>
                      <a:pt x="5430" y="1258"/>
                      <a:pt x="5144" y="1198"/>
                      <a:pt x="4965" y="996"/>
                    </a:cubicBezTo>
                    <a:cubicBezTo>
                      <a:pt x="4732" y="735"/>
                      <a:pt x="4437" y="651"/>
                      <a:pt x="4127" y="651"/>
                    </a:cubicBezTo>
                    <a:cubicBezTo>
                      <a:pt x="4026" y="651"/>
                      <a:pt x="3924" y="660"/>
                      <a:pt x="3822" y="674"/>
                    </a:cubicBezTo>
                    <a:cubicBezTo>
                      <a:pt x="3441" y="722"/>
                      <a:pt x="3179" y="1281"/>
                      <a:pt x="3334" y="1710"/>
                    </a:cubicBezTo>
                    <a:cubicBezTo>
                      <a:pt x="3691" y="2722"/>
                      <a:pt x="3882" y="3770"/>
                      <a:pt x="4013" y="4829"/>
                    </a:cubicBezTo>
                    <a:cubicBezTo>
                      <a:pt x="4168" y="5996"/>
                      <a:pt x="4108" y="7163"/>
                      <a:pt x="4001" y="8318"/>
                    </a:cubicBezTo>
                    <a:cubicBezTo>
                      <a:pt x="3846" y="9854"/>
                      <a:pt x="3370" y="11306"/>
                      <a:pt x="2858" y="12747"/>
                    </a:cubicBezTo>
                    <a:cubicBezTo>
                      <a:pt x="2620" y="13402"/>
                      <a:pt x="2298" y="14033"/>
                      <a:pt x="2048" y="14688"/>
                    </a:cubicBezTo>
                    <a:cubicBezTo>
                      <a:pt x="2001" y="14811"/>
                      <a:pt x="1969" y="14859"/>
                      <a:pt x="1928" y="14859"/>
                    </a:cubicBezTo>
                    <a:cubicBezTo>
                      <a:pt x="1886" y="14859"/>
                      <a:pt x="1835" y="14808"/>
                      <a:pt x="1751" y="14735"/>
                    </a:cubicBezTo>
                    <a:cubicBezTo>
                      <a:pt x="1560" y="14581"/>
                      <a:pt x="1334" y="14462"/>
                      <a:pt x="1108" y="14366"/>
                    </a:cubicBezTo>
                    <a:cubicBezTo>
                      <a:pt x="1001" y="14324"/>
                      <a:pt x="894" y="14299"/>
                      <a:pt x="790" y="14299"/>
                    </a:cubicBezTo>
                    <a:cubicBezTo>
                      <a:pt x="627" y="14299"/>
                      <a:pt x="472" y="14361"/>
                      <a:pt x="334" y="14521"/>
                    </a:cubicBezTo>
                    <a:cubicBezTo>
                      <a:pt x="72" y="14807"/>
                      <a:pt x="60" y="15140"/>
                      <a:pt x="36" y="15485"/>
                    </a:cubicBezTo>
                    <a:cubicBezTo>
                      <a:pt x="0" y="15938"/>
                      <a:pt x="60" y="16378"/>
                      <a:pt x="179" y="16819"/>
                    </a:cubicBezTo>
                    <a:cubicBezTo>
                      <a:pt x="441" y="17795"/>
                      <a:pt x="536" y="18807"/>
                      <a:pt x="1167" y="19665"/>
                    </a:cubicBezTo>
                    <a:cubicBezTo>
                      <a:pt x="1427" y="20010"/>
                      <a:pt x="1742" y="20199"/>
                      <a:pt x="2106" y="20199"/>
                    </a:cubicBezTo>
                    <a:cubicBezTo>
                      <a:pt x="2243" y="20199"/>
                      <a:pt x="2386" y="20172"/>
                      <a:pt x="2536" y="20117"/>
                    </a:cubicBezTo>
                    <a:cubicBezTo>
                      <a:pt x="2585" y="20098"/>
                      <a:pt x="2641" y="20063"/>
                      <a:pt x="2679" y="20063"/>
                    </a:cubicBezTo>
                    <a:cubicBezTo>
                      <a:pt x="2688" y="20063"/>
                      <a:pt x="2696" y="20065"/>
                      <a:pt x="2703" y="20069"/>
                    </a:cubicBezTo>
                    <a:cubicBezTo>
                      <a:pt x="2757" y="20088"/>
                      <a:pt x="2809" y="20096"/>
                      <a:pt x="2859" y="20096"/>
                    </a:cubicBezTo>
                    <a:cubicBezTo>
                      <a:pt x="3027" y="20096"/>
                      <a:pt x="3172" y="20005"/>
                      <a:pt x="3310" y="19950"/>
                    </a:cubicBezTo>
                    <a:cubicBezTo>
                      <a:pt x="3965" y="19688"/>
                      <a:pt x="4608" y="19379"/>
                      <a:pt x="5156" y="18950"/>
                    </a:cubicBezTo>
                    <a:cubicBezTo>
                      <a:pt x="5394" y="18760"/>
                      <a:pt x="5680" y="18653"/>
                      <a:pt x="5882" y="18450"/>
                    </a:cubicBezTo>
                    <a:cubicBezTo>
                      <a:pt x="6168" y="18164"/>
                      <a:pt x="6430" y="17843"/>
                      <a:pt x="6692" y="17545"/>
                    </a:cubicBezTo>
                    <a:cubicBezTo>
                      <a:pt x="6954" y="17236"/>
                      <a:pt x="6894" y="16593"/>
                      <a:pt x="6644" y="16307"/>
                    </a:cubicBezTo>
                    <a:cubicBezTo>
                      <a:pt x="6275" y="15890"/>
                      <a:pt x="5739" y="16045"/>
                      <a:pt x="5299" y="15866"/>
                    </a:cubicBezTo>
                    <a:cubicBezTo>
                      <a:pt x="5513" y="15462"/>
                      <a:pt x="5751" y="15057"/>
                      <a:pt x="6013" y="14688"/>
                    </a:cubicBezTo>
                    <a:cubicBezTo>
                      <a:pt x="6513" y="13938"/>
                      <a:pt x="6823" y="13104"/>
                      <a:pt x="7156" y="12295"/>
                    </a:cubicBezTo>
                    <a:cubicBezTo>
                      <a:pt x="7287" y="11961"/>
                      <a:pt x="7335" y="11556"/>
                      <a:pt x="7489" y="11235"/>
                    </a:cubicBezTo>
                    <a:cubicBezTo>
                      <a:pt x="7763" y="10699"/>
                      <a:pt x="7787" y="10104"/>
                      <a:pt x="7978" y="9556"/>
                    </a:cubicBezTo>
                    <a:cubicBezTo>
                      <a:pt x="8109" y="9175"/>
                      <a:pt x="8037" y="8723"/>
                      <a:pt x="8204" y="8342"/>
                    </a:cubicBezTo>
                    <a:cubicBezTo>
                      <a:pt x="8501" y="7639"/>
                      <a:pt x="8323" y="6865"/>
                      <a:pt x="8597" y="6151"/>
                    </a:cubicBezTo>
                    <a:cubicBezTo>
                      <a:pt x="8728" y="5830"/>
                      <a:pt x="8716" y="5460"/>
                      <a:pt x="8621" y="5091"/>
                    </a:cubicBezTo>
                    <a:cubicBezTo>
                      <a:pt x="8537" y="4782"/>
                      <a:pt x="8632" y="4460"/>
                      <a:pt x="8609" y="4139"/>
                    </a:cubicBezTo>
                    <a:cubicBezTo>
                      <a:pt x="8573" y="3663"/>
                      <a:pt x="8561" y="3174"/>
                      <a:pt x="8478" y="2698"/>
                    </a:cubicBezTo>
                    <a:cubicBezTo>
                      <a:pt x="8406" y="2246"/>
                      <a:pt x="8216" y="1793"/>
                      <a:pt x="8025" y="1365"/>
                    </a:cubicBezTo>
                    <a:cubicBezTo>
                      <a:pt x="7870" y="996"/>
                      <a:pt x="7847" y="555"/>
                      <a:pt x="7513" y="269"/>
                    </a:cubicBezTo>
                    <a:cubicBezTo>
                      <a:pt x="7384" y="157"/>
                      <a:pt x="7235" y="1"/>
                      <a:pt x="70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8"/>
              <p:cNvSpPr/>
              <p:nvPr/>
            </p:nvSpPr>
            <p:spPr>
              <a:xfrm>
                <a:off x="7275158" y="2499101"/>
                <a:ext cx="149033" cy="373701"/>
              </a:xfrm>
              <a:custGeom>
                <a:avLst/>
                <a:gdLst/>
                <a:ahLst/>
                <a:cxnLst/>
                <a:rect l="l" t="t" r="r" b="b"/>
                <a:pathLst>
                  <a:path w="7525" h="18869" extrusionOk="0">
                    <a:moveTo>
                      <a:pt x="6531" y="0"/>
                    </a:moveTo>
                    <a:cubicBezTo>
                      <a:pt x="6477" y="0"/>
                      <a:pt x="6423" y="31"/>
                      <a:pt x="6382" y="92"/>
                    </a:cubicBezTo>
                    <a:cubicBezTo>
                      <a:pt x="6191" y="378"/>
                      <a:pt x="6025" y="676"/>
                      <a:pt x="5894" y="997"/>
                    </a:cubicBezTo>
                    <a:cubicBezTo>
                      <a:pt x="5787" y="1235"/>
                      <a:pt x="5394" y="1580"/>
                      <a:pt x="5132" y="1580"/>
                    </a:cubicBezTo>
                    <a:cubicBezTo>
                      <a:pt x="5084" y="1580"/>
                      <a:pt x="4989" y="1545"/>
                      <a:pt x="4989" y="1533"/>
                    </a:cubicBezTo>
                    <a:cubicBezTo>
                      <a:pt x="5036" y="1271"/>
                      <a:pt x="4548" y="1378"/>
                      <a:pt x="4632" y="1080"/>
                    </a:cubicBezTo>
                    <a:lnTo>
                      <a:pt x="4632" y="1080"/>
                    </a:lnTo>
                    <a:cubicBezTo>
                      <a:pt x="4587" y="1095"/>
                      <a:pt x="4547" y="1102"/>
                      <a:pt x="4509" y="1102"/>
                    </a:cubicBezTo>
                    <a:cubicBezTo>
                      <a:pt x="4219" y="1102"/>
                      <a:pt x="4127" y="699"/>
                      <a:pt x="3810" y="699"/>
                    </a:cubicBezTo>
                    <a:cubicBezTo>
                      <a:pt x="3808" y="700"/>
                      <a:pt x="3806" y="700"/>
                      <a:pt x="3804" y="700"/>
                    </a:cubicBezTo>
                    <a:cubicBezTo>
                      <a:pt x="3748" y="700"/>
                      <a:pt x="3654" y="590"/>
                      <a:pt x="3561" y="590"/>
                    </a:cubicBezTo>
                    <a:cubicBezTo>
                      <a:pt x="3532" y="590"/>
                      <a:pt x="3504" y="601"/>
                      <a:pt x="3477" y="628"/>
                    </a:cubicBezTo>
                    <a:cubicBezTo>
                      <a:pt x="3381" y="735"/>
                      <a:pt x="3346" y="866"/>
                      <a:pt x="3393" y="1056"/>
                    </a:cubicBezTo>
                    <a:cubicBezTo>
                      <a:pt x="3489" y="1461"/>
                      <a:pt x="3667" y="1854"/>
                      <a:pt x="3751" y="2271"/>
                    </a:cubicBezTo>
                    <a:cubicBezTo>
                      <a:pt x="3870" y="2795"/>
                      <a:pt x="3870" y="3342"/>
                      <a:pt x="4048" y="3854"/>
                    </a:cubicBezTo>
                    <a:cubicBezTo>
                      <a:pt x="4108" y="4021"/>
                      <a:pt x="4179" y="4200"/>
                      <a:pt x="4155" y="4355"/>
                    </a:cubicBezTo>
                    <a:cubicBezTo>
                      <a:pt x="4096" y="4878"/>
                      <a:pt x="4298" y="5378"/>
                      <a:pt x="4179" y="5902"/>
                    </a:cubicBezTo>
                    <a:cubicBezTo>
                      <a:pt x="4096" y="6283"/>
                      <a:pt x="4203" y="6688"/>
                      <a:pt x="4132" y="7069"/>
                    </a:cubicBezTo>
                    <a:cubicBezTo>
                      <a:pt x="4024" y="7712"/>
                      <a:pt x="3989" y="8355"/>
                      <a:pt x="3870" y="8998"/>
                    </a:cubicBezTo>
                    <a:cubicBezTo>
                      <a:pt x="3739" y="9629"/>
                      <a:pt x="3572" y="10272"/>
                      <a:pt x="3393" y="10903"/>
                    </a:cubicBezTo>
                    <a:cubicBezTo>
                      <a:pt x="3274" y="11332"/>
                      <a:pt x="3060" y="11736"/>
                      <a:pt x="2941" y="12177"/>
                    </a:cubicBezTo>
                    <a:cubicBezTo>
                      <a:pt x="2858" y="12522"/>
                      <a:pt x="2739" y="12879"/>
                      <a:pt x="2572" y="13189"/>
                    </a:cubicBezTo>
                    <a:cubicBezTo>
                      <a:pt x="2322" y="13653"/>
                      <a:pt x="2179" y="14153"/>
                      <a:pt x="1941" y="14618"/>
                    </a:cubicBezTo>
                    <a:cubicBezTo>
                      <a:pt x="1844" y="14794"/>
                      <a:pt x="1596" y="14958"/>
                      <a:pt x="1416" y="14958"/>
                    </a:cubicBezTo>
                    <a:cubicBezTo>
                      <a:pt x="1354" y="14958"/>
                      <a:pt x="1299" y="14938"/>
                      <a:pt x="1262" y="14892"/>
                    </a:cubicBezTo>
                    <a:cubicBezTo>
                      <a:pt x="1084" y="14689"/>
                      <a:pt x="857" y="14558"/>
                      <a:pt x="643" y="14403"/>
                    </a:cubicBezTo>
                    <a:cubicBezTo>
                      <a:pt x="558" y="14352"/>
                      <a:pt x="503" y="14282"/>
                      <a:pt x="404" y="14282"/>
                    </a:cubicBezTo>
                    <a:cubicBezTo>
                      <a:pt x="365" y="14282"/>
                      <a:pt x="319" y="14293"/>
                      <a:pt x="262" y="14320"/>
                    </a:cubicBezTo>
                    <a:cubicBezTo>
                      <a:pt x="72" y="14403"/>
                      <a:pt x="83" y="14511"/>
                      <a:pt x="48" y="14653"/>
                    </a:cubicBezTo>
                    <a:cubicBezTo>
                      <a:pt x="0" y="14856"/>
                      <a:pt x="95" y="15046"/>
                      <a:pt x="83" y="15249"/>
                    </a:cubicBezTo>
                    <a:cubicBezTo>
                      <a:pt x="167" y="15892"/>
                      <a:pt x="286" y="16535"/>
                      <a:pt x="453" y="17166"/>
                    </a:cubicBezTo>
                    <a:cubicBezTo>
                      <a:pt x="572" y="17559"/>
                      <a:pt x="738" y="17940"/>
                      <a:pt x="893" y="18321"/>
                    </a:cubicBezTo>
                    <a:cubicBezTo>
                      <a:pt x="1019" y="18636"/>
                      <a:pt x="1267" y="18869"/>
                      <a:pt x="1586" y="18869"/>
                    </a:cubicBezTo>
                    <a:cubicBezTo>
                      <a:pt x="1628" y="18869"/>
                      <a:pt x="1671" y="18865"/>
                      <a:pt x="1715" y="18856"/>
                    </a:cubicBezTo>
                    <a:cubicBezTo>
                      <a:pt x="2000" y="18797"/>
                      <a:pt x="2322" y="18690"/>
                      <a:pt x="2536" y="18571"/>
                    </a:cubicBezTo>
                    <a:cubicBezTo>
                      <a:pt x="3000" y="18321"/>
                      <a:pt x="3560" y="18237"/>
                      <a:pt x="3929" y="17844"/>
                    </a:cubicBezTo>
                    <a:cubicBezTo>
                      <a:pt x="4191" y="17559"/>
                      <a:pt x="4632" y="17570"/>
                      <a:pt x="4894" y="17249"/>
                    </a:cubicBezTo>
                    <a:cubicBezTo>
                      <a:pt x="5072" y="17023"/>
                      <a:pt x="5263" y="16785"/>
                      <a:pt x="5489" y="16582"/>
                    </a:cubicBezTo>
                    <a:cubicBezTo>
                      <a:pt x="5584" y="16499"/>
                      <a:pt x="5679" y="16273"/>
                      <a:pt x="5548" y="16130"/>
                    </a:cubicBezTo>
                    <a:cubicBezTo>
                      <a:pt x="5454" y="16046"/>
                      <a:pt x="5396" y="15933"/>
                      <a:pt x="5203" y="15933"/>
                    </a:cubicBezTo>
                    <a:cubicBezTo>
                      <a:pt x="5177" y="15933"/>
                      <a:pt x="5150" y="15935"/>
                      <a:pt x="5120" y="15939"/>
                    </a:cubicBezTo>
                    <a:cubicBezTo>
                      <a:pt x="5034" y="15949"/>
                      <a:pt x="4946" y="15955"/>
                      <a:pt x="4858" y="15955"/>
                    </a:cubicBezTo>
                    <a:cubicBezTo>
                      <a:pt x="4531" y="15955"/>
                      <a:pt x="4194" y="15882"/>
                      <a:pt x="3893" y="15713"/>
                    </a:cubicBezTo>
                    <a:cubicBezTo>
                      <a:pt x="3858" y="15701"/>
                      <a:pt x="3822" y="15642"/>
                      <a:pt x="3822" y="15594"/>
                    </a:cubicBezTo>
                    <a:cubicBezTo>
                      <a:pt x="3846" y="15225"/>
                      <a:pt x="4001" y="14856"/>
                      <a:pt x="4215" y="14594"/>
                    </a:cubicBezTo>
                    <a:cubicBezTo>
                      <a:pt x="4465" y="14308"/>
                      <a:pt x="4644" y="13987"/>
                      <a:pt x="4822" y="13677"/>
                    </a:cubicBezTo>
                    <a:cubicBezTo>
                      <a:pt x="5108" y="13165"/>
                      <a:pt x="5358" y="12617"/>
                      <a:pt x="5584" y="12070"/>
                    </a:cubicBezTo>
                    <a:cubicBezTo>
                      <a:pt x="5703" y="11808"/>
                      <a:pt x="5846" y="11558"/>
                      <a:pt x="5953" y="11296"/>
                    </a:cubicBezTo>
                    <a:cubicBezTo>
                      <a:pt x="6084" y="10998"/>
                      <a:pt x="6108" y="10653"/>
                      <a:pt x="6298" y="10367"/>
                    </a:cubicBezTo>
                    <a:cubicBezTo>
                      <a:pt x="6358" y="10284"/>
                      <a:pt x="6429" y="10224"/>
                      <a:pt x="6429" y="10117"/>
                    </a:cubicBezTo>
                    <a:cubicBezTo>
                      <a:pt x="6429" y="9677"/>
                      <a:pt x="6644" y="9284"/>
                      <a:pt x="6703" y="8855"/>
                    </a:cubicBezTo>
                    <a:cubicBezTo>
                      <a:pt x="6727" y="8617"/>
                      <a:pt x="6894" y="8391"/>
                      <a:pt x="6930" y="8176"/>
                    </a:cubicBezTo>
                    <a:cubicBezTo>
                      <a:pt x="7013" y="7688"/>
                      <a:pt x="7108" y="7200"/>
                      <a:pt x="7191" y="6712"/>
                    </a:cubicBezTo>
                    <a:cubicBezTo>
                      <a:pt x="7287" y="6129"/>
                      <a:pt x="7430" y="5557"/>
                      <a:pt x="7477" y="4974"/>
                    </a:cubicBezTo>
                    <a:cubicBezTo>
                      <a:pt x="7525" y="4438"/>
                      <a:pt x="7465" y="3890"/>
                      <a:pt x="7441" y="3342"/>
                    </a:cubicBezTo>
                    <a:cubicBezTo>
                      <a:pt x="7382" y="2247"/>
                      <a:pt x="7144" y="1187"/>
                      <a:pt x="6727" y="164"/>
                    </a:cubicBezTo>
                    <a:cubicBezTo>
                      <a:pt x="6679" y="55"/>
                      <a:pt x="6605" y="0"/>
                      <a:pt x="6531" y="0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8"/>
              <p:cNvSpPr/>
              <p:nvPr/>
            </p:nvSpPr>
            <p:spPr>
              <a:xfrm>
                <a:off x="7008450" y="1628175"/>
                <a:ext cx="615460" cy="827889"/>
              </a:xfrm>
              <a:custGeom>
                <a:avLst/>
                <a:gdLst/>
                <a:ahLst/>
                <a:cxnLst/>
                <a:rect l="l" t="t" r="r" b="b"/>
                <a:pathLst>
                  <a:path w="31076" h="41802" extrusionOk="0">
                    <a:moveTo>
                      <a:pt x="17390" y="1083"/>
                    </a:moveTo>
                    <a:cubicBezTo>
                      <a:pt x="17947" y="1083"/>
                      <a:pt x="18498" y="1152"/>
                      <a:pt x="19050" y="1179"/>
                    </a:cubicBezTo>
                    <a:cubicBezTo>
                      <a:pt x="19383" y="1203"/>
                      <a:pt x="19753" y="1346"/>
                      <a:pt x="20086" y="1357"/>
                    </a:cubicBezTo>
                    <a:cubicBezTo>
                      <a:pt x="20550" y="1381"/>
                      <a:pt x="20931" y="1631"/>
                      <a:pt x="21372" y="1655"/>
                    </a:cubicBezTo>
                    <a:cubicBezTo>
                      <a:pt x="21408" y="1655"/>
                      <a:pt x="21455" y="1667"/>
                      <a:pt x="21479" y="1691"/>
                    </a:cubicBezTo>
                    <a:cubicBezTo>
                      <a:pt x="22098" y="2167"/>
                      <a:pt x="22860" y="2405"/>
                      <a:pt x="23444" y="2953"/>
                    </a:cubicBezTo>
                    <a:cubicBezTo>
                      <a:pt x="23801" y="3298"/>
                      <a:pt x="24206" y="3632"/>
                      <a:pt x="24610" y="3941"/>
                    </a:cubicBezTo>
                    <a:cubicBezTo>
                      <a:pt x="24801" y="4096"/>
                      <a:pt x="24968" y="4334"/>
                      <a:pt x="25134" y="4525"/>
                    </a:cubicBezTo>
                    <a:cubicBezTo>
                      <a:pt x="25479" y="4953"/>
                      <a:pt x="25956" y="5263"/>
                      <a:pt x="26241" y="5751"/>
                    </a:cubicBezTo>
                    <a:cubicBezTo>
                      <a:pt x="26646" y="6418"/>
                      <a:pt x="27230" y="6977"/>
                      <a:pt x="27623" y="7656"/>
                    </a:cubicBezTo>
                    <a:cubicBezTo>
                      <a:pt x="27825" y="8001"/>
                      <a:pt x="28039" y="8335"/>
                      <a:pt x="28266" y="8680"/>
                    </a:cubicBezTo>
                    <a:cubicBezTo>
                      <a:pt x="28444" y="8942"/>
                      <a:pt x="28575" y="9239"/>
                      <a:pt x="28694" y="9525"/>
                    </a:cubicBezTo>
                    <a:cubicBezTo>
                      <a:pt x="29063" y="10406"/>
                      <a:pt x="29492" y="11299"/>
                      <a:pt x="29528" y="12252"/>
                    </a:cubicBezTo>
                    <a:cubicBezTo>
                      <a:pt x="29551" y="12752"/>
                      <a:pt x="29790" y="13240"/>
                      <a:pt x="29647" y="13776"/>
                    </a:cubicBezTo>
                    <a:cubicBezTo>
                      <a:pt x="29599" y="13966"/>
                      <a:pt x="29718" y="14228"/>
                      <a:pt x="29742" y="14466"/>
                    </a:cubicBezTo>
                    <a:cubicBezTo>
                      <a:pt x="29790" y="14835"/>
                      <a:pt x="29670" y="15216"/>
                      <a:pt x="29813" y="15526"/>
                    </a:cubicBezTo>
                    <a:cubicBezTo>
                      <a:pt x="29801" y="16252"/>
                      <a:pt x="29801" y="16931"/>
                      <a:pt x="29801" y="17609"/>
                    </a:cubicBezTo>
                    <a:cubicBezTo>
                      <a:pt x="29790" y="18407"/>
                      <a:pt x="29575" y="19181"/>
                      <a:pt x="29516" y="19979"/>
                    </a:cubicBezTo>
                    <a:cubicBezTo>
                      <a:pt x="29492" y="20419"/>
                      <a:pt x="29349" y="20884"/>
                      <a:pt x="29218" y="21324"/>
                    </a:cubicBezTo>
                    <a:cubicBezTo>
                      <a:pt x="29039" y="21943"/>
                      <a:pt x="28932" y="22574"/>
                      <a:pt x="28742" y="23182"/>
                    </a:cubicBezTo>
                    <a:cubicBezTo>
                      <a:pt x="28563" y="23753"/>
                      <a:pt x="28325" y="24301"/>
                      <a:pt x="28182" y="24872"/>
                    </a:cubicBezTo>
                    <a:cubicBezTo>
                      <a:pt x="28039" y="25432"/>
                      <a:pt x="27682" y="25908"/>
                      <a:pt x="27492" y="26456"/>
                    </a:cubicBezTo>
                    <a:cubicBezTo>
                      <a:pt x="27337" y="26908"/>
                      <a:pt x="27051" y="27384"/>
                      <a:pt x="26801" y="27825"/>
                    </a:cubicBezTo>
                    <a:cubicBezTo>
                      <a:pt x="26563" y="28230"/>
                      <a:pt x="26372" y="28682"/>
                      <a:pt x="26134" y="29099"/>
                    </a:cubicBezTo>
                    <a:cubicBezTo>
                      <a:pt x="26087" y="29182"/>
                      <a:pt x="26087" y="29218"/>
                      <a:pt x="26146" y="29289"/>
                    </a:cubicBezTo>
                    <a:cubicBezTo>
                      <a:pt x="26206" y="29361"/>
                      <a:pt x="26218" y="29468"/>
                      <a:pt x="26099" y="29504"/>
                    </a:cubicBezTo>
                    <a:cubicBezTo>
                      <a:pt x="25646" y="29611"/>
                      <a:pt x="25563" y="29944"/>
                      <a:pt x="25444" y="30301"/>
                    </a:cubicBezTo>
                    <a:cubicBezTo>
                      <a:pt x="25337" y="30599"/>
                      <a:pt x="25087" y="30849"/>
                      <a:pt x="24896" y="31111"/>
                    </a:cubicBezTo>
                    <a:cubicBezTo>
                      <a:pt x="24894" y="31113"/>
                      <a:pt x="24891" y="31114"/>
                      <a:pt x="24887" y="31114"/>
                    </a:cubicBezTo>
                    <a:cubicBezTo>
                      <a:pt x="24878" y="31114"/>
                      <a:pt x="24866" y="31111"/>
                      <a:pt x="24854" y="31111"/>
                    </a:cubicBezTo>
                    <a:cubicBezTo>
                      <a:pt x="24837" y="31111"/>
                      <a:pt x="24819" y="31117"/>
                      <a:pt x="24813" y="31147"/>
                    </a:cubicBezTo>
                    <a:cubicBezTo>
                      <a:pt x="24741" y="31373"/>
                      <a:pt x="23979" y="32552"/>
                      <a:pt x="23836" y="32718"/>
                    </a:cubicBezTo>
                    <a:cubicBezTo>
                      <a:pt x="23658" y="32921"/>
                      <a:pt x="23384" y="33099"/>
                      <a:pt x="23503" y="33433"/>
                    </a:cubicBezTo>
                    <a:cubicBezTo>
                      <a:pt x="23539" y="33504"/>
                      <a:pt x="23455" y="33492"/>
                      <a:pt x="23420" y="33516"/>
                    </a:cubicBezTo>
                    <a:cubicBezTo>
                      <a:pt x="23241" y="33671"/>
                      <a:pt x="22908" y="33730"/>
                      <a:pt x="23039" y="34076"/>
                    </a:cubicBezTo>
                    <a:cubicBezTo>
                      <a:pt x="22598" y="34326"/>
                      <a:pt x="22455" y="34802"/>
                      <a:pt x="22158" y="35159"/>
                    </a:cubicBezTo>
                    <a:cubicBezTo>
                      <a:pt x="21931" y="35421"/>
                      <a:pt x="21646" y="35695"/>
                      <a:pt x="21634" y="36064"/>
                    </a:cubicBezTo>
                    <a:cubicBezTo>
                      <a:pt x="21622" y="36314"/>
                      <a:pt x="21277" y="36219"/>
                      <a:pt x="21253" y="36469"/>
                    </a:cubicBezTo>
                    <a:cubicBezTo>
                      <a:pt x="21205" y="36802"/>
                      <a:pt x="20824" y="36957"/>
                      <a:pt x="20669" y="37255"/>
                    </a:cubicBezTo>
                    <a:cubicBezTo>
                      <a:pt x="20491" y="37600"/>
                      <a:pt x="20145" y="37802"/>
                      <a:pt x="19907" y="38100"/>
                    </a:cubicBezTo>
                    <a:cubicBezTo>
                      <a:pt x="19669" y="38386"/>
                      <a:pt x="19383" y="38612"/>
                      <a:pt x="19145" y="38886"/>
                    </a:cubicBezTo>
                    <a:cubicBezTo>
                      <a:pt x="18621" y="39434"/>
                      <a:pt x="18169" y="40041"/>
                      <a:pt x="17705" y="40636"/>
                    </a:cubicBezTo>
                    <a:cubicBezTo>
                      <a:pt x="17584" y="40790"/>
                      <a:pt x="17463" y="40873"/>
                      <a:pt x="17340" y="40873"/>
                    </a:cubicBezTo>
                    <a:cubicBezTo>
                      <a:pt x="17245" y="40873"/>
                      <a:pt x="17149" y="40823"/>
                      <a:pt x="17050" y="40719"/>
                    </a:cubicBezTo>
                    <a:cubicBezTo>
                      <a:pt x="16716" y="40350"/>
                      <a:pt x="16335" y="40065"/>
                      <a:pt x="15919" y="39779"/>
                    </a:cubicBezTo>
                    <a:cubicBezTo>
                      <a:pt x="15633" y="39588"/>
                      <a:pt x="15371" y="39338"/>
                      <a:pt x="15085" y="39124"/>
                    </a:cubicBezTo>
                    <a:cubicBezTo>
                      <a:pt x="14752" y="38862"/>
                      <a:pt x="14442" y="38588"/>
                      <a:pt x="14133" y="38291"/>
                    </a:cubicBezTo>
                    <a:cubicBezTo>
                      <a:pt x="13478" y="37683"/>
                      <a:pt x="12764" y="37136"/>
                      <a:pt x="12144" y="36481"/>
                    </a:cubicBezTo>
                    <a:cubicBezTo>
                      <a:pt x="11656" y="35969"/>
                      <a:pt x="11025" y="35576"/>
                      <a:pt x="10525" y="35076"/>
                    </a:cubicBezTo>
                    <a:cubicBezTo>
                      <a:pt x="10192" y="34743"/>
                      <a:pt x="9918" y="34338"/>
                      <a:pt x="9597" y="33992"/>
                    </a:cubicBezTo>
                    <a:cubicBezTo>
                      <a:pt x="9085" y="33457"/>
                      <a:pt x="8656" y="32849"/>
                      <a:pt x="8132" y="32314"/>
                    </a:cubicBezTo>
                    <a:cubicBezTo>
                      <a:pt x="7953" y="32135"/>
                      <a:pt x="7882" y="31837"/>
                      <a:pt x="7680" y="31647"/>
                    </a:cubicBezTo>
                    <a:cubicBezTo>
                      <a:pt x="7489" y="31468"/>
                      <a:pt x="7430" y="31206"/>
                      <a:pt x="7203" y="31052"/>
                    </a:cubicBezTo>
                    <a:cubicBezTo>
                      <a:pt x="6989" y="30909"/>
                      <a:pt x="6810" y="30718"/>
                      <a:pt x="6775" y="30456"/>
                    </a:cubicBezTo>
                    <a:cubicBezTo>
                      <a:pt x="6751" y="30361"/>
                      <a:pt x="6739" y="30278"/>
                      <a:pt x="6656" y="30218"/>
                    </a:cubicBezTo>
                    <a:cubicBezTo>
                      <a:pt x="6179" y="29885"/>
                      <a:pt x="6025" y="29337"/>
                      <a:pt x="5703" y="28885"/>
                    </a:cubicBezTo>
                    <a:cubicBezTo>
                      <a:pt x="5275" y="28301"/>
                      <a:pt x="4989" y="27623"/>
                      <a:pt x="4536" y="27039"/>
                    </a:cubicBezTo>
                    <a:cubicBezTo>
                      <a:pt x="4394" y="26861"/>
                      <a:pt x="4346" y="26622"/>
                      <a:pt x="4286" y="26420"/>
                    </a:cubicBezTo>
                    <a:cubicBezTo>
                      <a:pt x="4143" y="25991"/>
                      <a:pt x="3905" y="25610"/>
                      <a:pt x="3727" y="25206"/>
                    </a:cubicBezTo>
                    <a:cubicBezTo>
                      <a:pt x="3584" y="24860"/>
                      <a:pt x="3441" y="24444"/>
                      <a:pt x="3143" y="24122"/>
                    </a:cubicBezTo>
                    <a:cubicBezTo>
                      <a:pt x="3000" y="23955"/>
                      <a:pt x="2846" y="23646"/>
                      <a:pt x="2917" y="23360"/>
                    </a:cubicBezTo>
                    <a:cubicBezTo>
                      <a:pt x="2953" y="23205"/>
                      <a:pt x="2762" y="23229"/>
                      <a:pt x="2727" y="23110"/>
                    </a:cubicBezTo>
                    <a:cubicBezTo>
                      <a:pt x="2477" y="22253"/>
                      <a:pt x="2060" y="21467"/>
                      <a:pt x="1881" y="20574"/>
                    </a:cubicBezTo>
                    <a:cubicBezTo>
                      <a:pt x="1798" y="20181"/>
                      <a:pt x="1762" y="19693"/>
                      <a:pt x="1441" y="19324"/>
                    </a:cubicBezTo>
                    <a:cubicBezTo>
                      <a:pt x="1286" y="19145"/>
                      <a:pt x="1334" y="18824"/>
                      <a:pt x="1274" y="18574"/>
                    </a:cubicBezTo>
                    <a:cubicBezTo>
                      <a:pt x="1203" y="18205"/>
                      <a:pt x="1012" y="17836"/>
                      <a:pt x="1095" y="17431"/>
                    </a:cubicBezTo>
                    <a:cubicBezTo>
                      <a:pt x="1143" y="17240"/>
                      <a:pt x="1048" y="17014"/>
                      <a:pt x="1000" y="16800"/>
                    </a:cubicBezTo>
                    <a:cubicBezTo>
                      <a:pt x="881" y="16359"/>
                      <a:pt x="905" y="15907"/>
                      <a:pt x="869" y="15466"/>
                    </a:cubicBezTo>
                    <a:cubicBezTo>
                      <a:pt x="845" y="14954"/>
                      <a:pt x="822" y="14442"/>
                      <a:pt x="857" y="13930"/>
                    </a:cubicBezTo>
                    <a:cubicBezTo>
                      <a:pt x="893" y="13407"/>
                      <a:pt x="965" y="12883"/>
                      <a:pt x="1084" y="12383"/>
                    </a:cubicBezTo>
                    <a:cubicBezTo>
                      <a:pt x="1179" y="12002"/>
                      <a:pt x="1179" y="11621"/>
                      <a:pt x="1286" y="11240"/>
                    </a:cubicBezTo>
                    <a:cubicBezTo>
                      <a:pt x="1334" y="11097"/>
                      <a:pt x="1393" y="10918"/>
                      <a:pt x="1453" y="10787"/>
                    </a:cubicBezTo>
                    <a:cubicBezTo>
                      <a:pt x="1667" y="10287"/>
                      <a:pt x="1857" y="9775"/>
                      <a:pt x="2203" y="9311"/>
                    </a:cubicBezTo>
                    <a:cubicBezTo>
                      <a:pt x="2417" y="9025"/>
                      <a:pt x="2631" y="8704"/>
                      <a:pt x="2786" y="8370"/>
                    </a:cubicBezTo>
                    <a:cubicBezTo>
                      <a:pt x="2941" y="8049"/>
                      <a:pt x="3322" y="7870"/>
                      <a:pt x="3381" y="7489"/>
                    </a:cubicBezTo>
                    <a:cubicBezTo>
                      <a:pt x="3441" y="7168"/>
                      <a:pt x="3941" y="7132"/>
                      <a:pt x="3929" y="6763"/>
                    </a:cubicBezTo>
                    <a:cubicBezTo>
                      <a:pt x="4465" y="6727"/>
                      <a:pt x="4274" y="5965"/>
                      <a:pt x="4834" y="5929"/>
                    </a:cubicBezTo>
                    <a:cubicBezTo>
                      <a:pt x="5001" y="5918"/>
                      <a:pt x="4882" y="5703"/>
                      <a:pt x="5025" y="5584"/>
                    </a:cubicBezTo>
                    <a:cubicBezTo>
                      <a:pt x="5429" y="5275"/>
                      <a:pt x="5846" y="4977"/>
                      <a:pt x="6132" y="4548"/>
                    </a:cubicBezTo>
                    <a:cubicBezTo>
                      <a:pt x="6322" y="4263"/>
                      <a:pt x="6751" y="4155"/>
                      <a:pt x="6906" y="3810"/>
                    </a:cubicBezTo>
                    <a:cubicBezTo>
                      <a:pt x="6914" y="3811"/>
                      <a:pt x="6923" y="3811"/>
                      <a:pt x="6931" y="3811"/>
                    </a:cubicBezTo>
                    <a:cubicBezTo>
                      <a:pt x="7402" y="3811"/>
                      <a:pt x="7541" y="3194"/>
                      <a:pt x="8019" y="3194"/>
                    </a:cubicBezTo>
                    <a:cubicBezTo>
                      <a:pt x="8051" y="3194"/>
                      <a:pt x="8085" y="3197"/>
                      <a:pt x="8120" y="3203"/>
                    </a:cubicBezTo>
                    <a:cubicBezTo>
                      <a:pt x="8180" y="2953"/>
                      <a:pt x="8430" y="2929"/>
                      <a:pt x="8632" y="2834"/>
                    </a:cubicBezTo>
                    <a:cubicBezTo>
                      <a:pt x="9037" y="2643"/>
                      <a:pt x="9477" y="2536"/>
                      <a:pt x="9858" y="2310"/>
                    </a:cubicBezTo>
                    <a:cubicBezTo>
                      <a:pt x="10040" y="2203"/>
                      <a:pt x="10317" y="2116"/>
                      <a:pt x="10518" y="2116"/>
                    </a:cubicBezTo>
                    <a:cubicBezTo>
                      <a:pt x="10541" y="2116"/>
                      <a:pt x="10564" y="2117"/>
                      <a:pt x="10585" y="2119"/>
                    </a:cubicBezTo>
                    <a:cubicBezTo>
                      <a:pt x="10620" y="2124"/>
                      <a:pt x="10654" y="2126"/>
                      <a:pt x="10687" y="2126"/>
                    </a:cubicBezTo>
                    <a:cubicBezTo>
                      <a:pt x="10991" y="2126"/>
                      <a:pt x="11218" y="1943"/>
                      <a:pt x="11454" y="1858"/>
                    </a:cubicBezTo>
                    <a:cubicBezTo>
                      <a:pt x="11930" y="1703"/>
                      <a:pt x="12430" y="1643"/>
                      <a:pt x="12895" y="1488"/>
                    </a:cubicBezTo>
                    <a:cubicBezTo>
                      <a:pt x="13371" y="1322"/>
                      <a:pt x="13930" y="1381"/>
                      <a:pt x="14407" y="1250"/>
                    </a:cubicBezTo>
                    <a:cubicBezTo>
                      <a:pt x="14811" y="1155"/>
                      <a:pt x="15192" y="1238"/>
                      <a:pt x="15585" y="1143"/>
                    </a:cubicBezTo>
                    <a:cubicBezTo>
                      <a:pt x="15737" y="1113"/>
                      <a:pt x="15891" y="1105"/>
                      <a:pt x="16046" y="1105"/>
                    </a:cubicBezTo>
                    <a:cubicBezTo>
                      <a:pt x="16235" y="1105"/>
                      <a:pt x="16425" y="1117"/>
                      <a:pt x="16612" y="1117"/>
                    </a:cubicBezTo>
                    <a:cubicBezTo>
                      <a:pt x="16695" y="1117"/>
                      <a:pt x="16778" y="1114"/>
                      <a:pt x="16859" y="1107"/>
                    </a:cubicBezTo>
                    <a:cubicBezTo>
                      <a:pt x="17037" y="1090"/>
                      <a:pt x="17214" y="1083"/>
                      <a:pt x="17390" y="1083"/>
                    </a:cubicBezTo>
                    <a:close/>
                    <a:moveTo>
                      <a:pt x="17931" y="0"/>
                    </a:moveTo>
                    <a:cubicBezTo>
                      <a:pt x="17776" y="78"/>
                      <a:pt x="17618" y="102"/>
                      <a:pt x="17458" y="102"/>
                    </a:cubicBezTo>
                    <a:cubicBezTo>
                      <a:pt x="17187" y="102"/>
                      <a:pt x="16911" y="32"/>
                      <a:pt x="16635" y="32"/>
                    </a:cubicBezTo>
                    <a:cubicBezTo>
                      <a:pt x="16598" y="32"/>
                      <a:pt x="16562" y="33"/>
                      <a:pt x="16526" y="36"/>
                    </a:cubicBezTo>
                    <a:cubicBezTo>
                      <a:pt x="15609" y="119"/>
                      <a:pt x="14692" y="143"/>
                      <a:pt x="13788" y="298"/>
                    </a:cubicBezTo>
                    <a:cubicBezTo>
                      <a:pt x="13252" y="393"/>
                      <a:pt x="12716" y="548"/>
                      <a:pt x="12180" y="643"/>
                    </a:cubicBezTo>
                    <a:cubicBezTo>
                      <a:pt x="11585" y="750"/>
                      <a:pt x="11061" y="1024"/>
                      <a:pt x="10466" y="1131"/>
                    </a:cubicBezTo>
                    <a:cubicBezTo>
                      <a:pt x="9870" y="1238"/>
                      <a:pt x="9299" y="1548"/>
                      <a:pt x="8727" y="1798"/>
                    </a:cubicBezTo>
                    <a:cubicBezTo>
                      <a:pt x="8084" y="2072"/>
                      <a:pt x="7501" y="2441"/>
                      <a:pt x="6906" y="2798"/>
                    </a:cubicBezTo>
                    <a:cubicBezTo>
                      <a:pt x="6751" y="2893"/>
                      <a:pt x="6656" y="3096"/>
                      <a:pt x="6501" y="3179"/>
                    </a:cubicBezTo>
                    <a:cubicBezTo>
                      <a:pt x="6084" y="3382"/>
                      <a:pt x="5787" y="3715"/>
                      <a:pt x="5465" y="4001"/>
                    </a:cubicBezTo>
                    <a:cubicBezTo>
                      <a:pt x="4894" y="4525"/>
                      <a:pt x="4358" y="5072"/>
                      <a:pt x="3858" y="5644"/>
                    </a:cubicBezTo>
                    <a:cubicBezTo>
                      <a:pt x="3596" y="5941"/>
                      <a:pt x="3286" y="6215"/>
                      <a:pt x="3096" y="6549"/>
                    </a:cubicBezTo>
                    <a:cubicBezTo>
                      <a:pt x="2846" y="6989"/>
                      <a:pt x="2512" y="7382"/>
                      <a:pt x="2262" y="7811"/>
                    </a:cubicBezTo>
                    <a:cubicBezTo>
                      <a:pt x="1905" y="8442"/>
                      <a:pt x="1476" y="9049"/>
                      <a:pt x="1095" y="9668"/>
                    </a:cubicBezTo>
                    <a:cubicBezTo>
                      <a:pt x="810" y="10156"/>
                      <a:pt x="655" y="10680"/>
                      <a:pt x="524" y="11192"/>
                    </a:cubicBezTo>
                    <a:cubicBezTo>
                      <a:pt x="405" y="11716"/>
                      <a:pt x="298" y="12264"/>
                      <a:pt x="167" y="12787"/>
                    </a:cubicBezTo>
                    <a:cubicBezTo>
                      <a:pt x="12" y="13407"/>
                      <a:pt x="119" y="14002"/>
                      <a:pt x="60" y="14609"/>
                    </a:cubicBezTo>
                    <a:cubicBezTo>
                      <a:pt x="0" y="15145"/>
                      <a:pt x="60" y="15704"/>
                      <a:pt x="60" y="16252"/>
                    </a:cubicBezTo>
                    <a:cubicBezTo>
                      <a:pt x="60" y="16764"/>
                      <a:pt x="191" y="17252"/>
                      <a:pt x="238" y="17752"/>
                    </a:cubicBezTo>
                    <a:cubicBezTo>
                      <a:pt x="250" y="17871"/>
                      <a:pt x="322" y="17990"/>
                      <a:pt x="357" y="18110"/>
                    </a:cubicBezTo>
                    <a:cubicBezTo>
                      <a:pt x="453" y="18395"/>
                      <a:pt x="322" y="18669"/>
                      <a:pt x="393" y="18943"/>
                    </a:cubicBezTo>
                    <a:cubicBezTo>
                      <a:pt x="703" y="20074"/>
                      <a:pt x="1012" y="21205"/>
                      <a:pt x="1441" y="22301"/>
                    </a:cubicBezTo>
                    <a:cubicBezTo>
                      <a:pt x="1512" y="22503"/>
                      <a:pt x="1679" y="22705"/>
                      <a:pt x="1679" y="22896"/>
                    </a:cubicBezTo>
                    <a:cubicBezTo>
                      <a:pt x="1619" y="23051"/>
                      <a:pt x="1679" y="23134"/>
                      <a:pt x="1727" y="23217"/>
                    </a:cubicBezTo>
                    <a:cubicBezTo>
                      <a:pt x="2000" y="23658"/>
                      <a:pt x="2179" y="24146"/>
                      <a:pt x="2369" y="24598"/>
                    </a:cubicBezTo>
                    <a:cubicBezTo>
                      <a:pt x="2619" y="25158"/>
                      <a:pt x="2917" y="25694"/>
                      <a:pt x="3143" y="26265"/>
                    </a:cubicBezTo>
                    <a:cubicBezTo>
                      <a:pt x="3381" y="26884"/>
                      <a:pt x="3762" y="27444"/>
                      <a:pt x="4060" y="28027"/>
                    </a:cubicBezTo>
                    <a:cubicBezTo>
                      <a:pt x="4370" y="28599"/>
                      <a:pt x="4655" y="29182"/>
                      <a:pt x="5072" y="29682"/>
                    </a:cubicBezTo>
                    <a:cubicBezTo>
                      <a:pt x="5417" y="30099"/>
                      <a:pt x="5691" y="30563"/>
                      <a:pt x="5989" y="31004"/>
                    </a:cubicBezTo>
                    <a:cubicBezTo>
                      <a:pt x="6358" y="31575"/>
                      <a:pt x="6810" y="32099"/>
                      <a:pt x="7203" y="32647"/>
                    </a:cubicBezTo>
                    <a:cubicBezTo>
                      <a:pt x="7537" y="33123"/>
                      <a:pt x="7906" y="33588"/>
                      <a:pt x="8311" y="34028"/>
                    </a:cubicBezTo>
                    <a:cubicBezTo>
                      <a:pt x="8430" y="34171"/>
                      <a:pt x="8561" y="34302"/>
                      <a:pt x="8680" y="34445"/>
                    </a:cubicBezTo>
                    <a:cubicBezTo>
                      <a:pt x="8954" y="34766"/>
                      <a:pt x="9156" y="35147"/>
                      <a:pt x="9477" y="35409"/>
                    </a:cubicBezTo>
                    <a:cubicBezTo>
                      <a:pt x="10168" y="35957"/>
                      <a:pt x="10799" y="36564"/>
                      <a:pt x="11418" y="37171"/>
                    </a:cubicBezTo>
                    <a:cubicBezTo>
                      <a:pt x="11966" y="37707"/>
                      <a:pt x="12573" y="38160"/>
                      <a:pt x="13133" y="38672"/>
                    </a:cubicBezTo>
                    <a:cubicBezTo>
                      <a:pt x="13847" y="39338"/>
                      <a:pt x="14597" y="39946"/>
                      <a:pt x="15443" y="40458"/>
                    </a:cubicBezTo>
                    <a:cubicBezTo>
                      <a:pt x="16074" y="40839"/>
                      <a:pt x="16538" y="41410"/>
                      <a:pt x="17240" y="41708"/>
                    </a:cubicBezTo>
                    <a:cubicBezTo>
                      <a:pt x="17353" y="41755"/>
                      <a:pt x="17474" y="41802"/>
                      <a:pt x="17596" y="41802"/>
                    </a:cubicBezTo>
                    <a:cubicBezTo>
                      <a:pt x="17628" y="41802"/>
                      <a:pt x="17660" y="41798"/>
                      <a:pt x="17693" y="41791"/>
                    </a:cubicBezTo>
                    <a:cubicBezTo>
                      <a:pt x="17812" y="41767"/>
                      <a:pt x="17919" y="41696"/>
                      <a:pt x="18014" y="41612"/>
                    </a:cubicBezTo>
                    <a:cubicBezTo>
                      <a:pt x="18467" y="41255"/>
                      <a:pt x="18741" y="40779"/>
                      <a:pt x="19145" y="40386"/>
                    </a:cubicBezTo>
                    <a:cubicBezTo>
                      <a:pt x="19383" y="40160"/>
                      <a:pt x="19598" y="39898"/>
                      <a:pt x="19800" y="39636"/>
                    </a:cubicBezTo>
                    <a:cubicBezTo>
                      <a:pt x="20265" y="39053"/>
                      <a:pt x="20824" y="38553"/>
                      <a:pt x="21324" y="38005"/>
                    </a:cubicBezTo>
                    <a:cubicBezTo>
                      <a:pt x="21979" y="37279"/>
                      <a:pt x="22539" y="36493"/>
                      <a:pt x="23146" y="35731"/>
                    </a:cubicBezTo>
                    <a:cubicBezTo>
                      <a:pt x="23598" y="35159"/>
                      <a:pt x="23979" y="34528"/>
                      <a:pt x="24408" y="33933"/>
                    </a:cubicBezTo>
                    <a:cubicBezTo>
                      <a:pt x="25003" y="33123"/>
                      <a:pt x="25515" y="32278"/>
                      <a:pt x="26075" y="31456"/>
                    </a:cubicBezTo>
                    <a:cubicBezTo>
                      <a:pt x="26563" y="30742"/>
                      <a:pt x="26932" y="29968"/>
                      <a:pt x="27373" y="29242"/>
                    </a:cubicBezTo>
                    <a:cubicBezTo>
                      <a:pt x="27718" y="28682"/>
                      <a:pt x="27944" y="28063"/>
                      <a:pt x="28266" y="27492"/>
                    </a:cubicBezTo>
                    <a:cubicBezTo>
                      <a:pt x="28397" y="27254"/>
                      <a:pt x="28563" y="27027"/>
                      <a:pt x="28658" y="26777"/>
                    </a:cubicBezTo>
                    <a:cubicBezTo>
                      <a:pt x="28992" y="25991"/>
                      <a:pt x="29170" y="25146"/>
                      <a:pt x="29587" y="24384"/>
                    </a:cubicBezTo>
                    <a:cubicBezTo>
                      <a:pt x="29599" y="24360"/>
                      <a:pt x="29623" y="24336"/>
                      <a:pt x="29611" y="24325"/>
                    </a:cubicBezTo>
                    <a:cubicBezTo>
                      <a:pt x="29468" y="23991"/>
                      <a:pt x="29694" y="23705"/>
                      <a:pt x="29813" y="23455"/>
                    </a:cubicBezTo>
                    <a:cubicBezTo>
                      <a:pt x="30028" y="23027"/>
                      <a:pt x="30028" y="22562"/>
                      <a:pt x="30159" y="22122"/>
                    </a:cubicBezTo>
                    <a:cubicBezTo>
                      <a:pt x="30266" y="21741"/>
                      <a:pt x="30337" y="21336"/>
                      <a:pt x="30432" y="20943"/>
                    </a:cubicBezTo>
                    <a:cubicBezTo>
                      <a:pt x="30552" y="20372"/>
                      <a:pt x="30647" y="19788"/>
                      <a:pt x="30706" y="19205"/>
                    </a:cubicBezTo>
                    <a:cubicBezTo>
                      <a:pt x="30766" y="18645"/>
                      <a:pt x="30730" y="18074"/>
                      <a:pt x="30766" y="17502"/>
                    </a:cubicBezTo>
                    <a:cubicBezTo>
                      <a:pt x="30778" y="17359"/>
                      <a:pt x="30944" y="17217"/>
                      <a:pt x="30754" y="17074"/>
                    </a:cubicBezTo>
                    <a:cubicBezTo>
                      <a:pt x="31075" y="16728"/>
                      <a:pt x="30790" y="16312"/>
                      <a:pt x="30909" y="15931"/>
                    </a:cubicBezTo>
                    <a:cubicBezTo>
                      <a:pt x="30992" y="15669"/>
                      <a:pt x="30754" y="15371"/>
                      <a:pt x="30813" y="15062"/>
                    </a:cubicBezTo>
                    <a:cubicBezTo>
                      <a:pt x="30885" y="14692"/>
                      <a:pt x="30563" y="14311"/>
                      <a:pt x="30837" y="13942"/>
                    </a:cubicBezTo>
                    <a:cubicBezTo>
                      <a:pt x="30480" y="13716"/>
                      <a:pt x="30813" y="13371"/>
                      <a:pt x="30671" y="13097"/>
                    </a:cubicBezTo>
                    <a:cubicBezTo>
                      <a:pt x="30444" y="12656"/>
                      <a:pt x="30623" y="12145"/>
                      <a:pt x="30409" y="11656"/>
                    </a:cubicBezTo>
                    <a:cubicBezTo>
                      <a:pt x="30266" y="11347"/>
                      <a:pt x="30123" y="11002"/>
                      <a:pt x="30111" y="10609"/>
                    </a:cubicBezTo>
                    <a:cubicBezTo>
                      <a:pt x="30111" y="10299"/>
                      <a:pt x="30016" y="9918"/>
                      <a:pt x="29801" y="9716"/>
                    </a:cubicBezTo>
                    <a:cubicBezTo>
                      <a:pt x="29563" y="9501"/>
                      <a:pt x="29516" y="9227"/>
                      <a:pt x="29444" y="9013"/>
                    </a:cubicBezTo>
                    <a:cubicBezTo>
                      <a:pt x="29337" y="8716"/>
                      <a:pt x="29135" y="8465"/>
                      <a:pt x="29063" y="8144"/>
                    </a:cubicBezTo>
                    <a:cubicBezTo>
                      <a:pt x="28992" y="7834"/>
                      <a:pt x="28599" y="7608"/>
                      <a:pt x="28480" y="7263"/>
                    </a:cubicBezTo>
                    <a:cubicBezTo>
                      <a:pt x="28397" y="7025"/>
                      <a:pt x="28075" y="7013"/>
                      <a:pt x="28039" y="6822"/>
                    </a:cubicBezTo>
                    <a:cubicBezTo>
                      <a:pt x="27932" y="6275"/>
                      <a:pt x="27456" y="5941"/>
                      <a:pt x="27158" y="5513"/>
                    </a:cubicBezTo>
                    <a:cubicBezTo>
                      <a:pt x="26718" y="4894"/>
                      <a:pt x="26206" y="4298"/>
                      <a:pt x="25599" y="3798"/>
                    </a:cubicBezTo>
                    <a:cubicBezTo>
                      <a:pt x="25444" y="3667"/>
                      <a:pt x="25194" y="3489"/>
                      <a:pt x="25206" y="3370"/>
                    </a:cubicBezTo>
                    <a:cubicBezTo>
                      <a:pt x="25265" y="3001"/>
                      <a:pt x="24682" y="3072"/>
                      <a:pt x="24789" y="2715"/>
                    </a:cubicBezTo>
                    <a:lnTo>
                      <a:pt x="24789" y="2715"/>
                    </a:lnTo>
                    <a:cubicBezTo>
                      <a:pt x="24756" y="2727"/>
                      <a:pt x="24727" y="2732"/>
                      <a:pt x="24702" y="2732"/>
                    </a:cubicBezTo>
                    <a:cubicBezTo>
                      <a:pt x="24493" y="2732"/>
                      <a:pt x="24522" y="2370"/>
                      <a:pt x="24302" y="2370"/>
                    </a:cubicBezTo>
                    <a:cubicBezTo>
                      <a:pt x="24280" y="2370"/>
                      <a:pt x="24256" y="2374"/>
                      <a:pt x="24229" y="2381"/>
                    </a:cubicBezTo>
                    <a:cubicBezTo>
                      <a:pt x="24206" y="2000"/>
                      <a:pt x="23694" y="2060"/>
                      <a:pt x="23598" y="1762"/>
                    </a:cubicBezTo>
                    <a:cubicBezTo>
                      <a:pt x="23527" y="1560"/>
                      <a:pt x="23289" y="1643"/>
                      <a:pt x="23182" y="1488"/>
                    </a:cubicBezTo>
                    <a:cubicBezTo>
                      <a:pt x="23051" y="1286"/>
                      <a:pt x="22729" y="1262"/>
                      <a:pt x="22598" y="1024"/>
                    </a:cubicBezTo>
                    <a:cubicBezTo>
                      <a:pt x="22581" y="990"/>
                      <a:pt x="22553" y="972"/>
                      <a:pt x="22520" y="972"/>
                    </a:cubicBezTo>
                    <a:cubicBezTo>
                      <a:pt x="22485" y="972"/>
                      <a:pt x="22445" y="993"/>
                      <a:pt x="22408" y="1036"/>
                    </a:cubicBezTo>
                    <a:cubicBezTo>
                      <a:pt x="22382" y="1065"/>
                      <a:pt x="22353" y="1075"/>
                      <a:pt x="22324" y="1075"/>
                    </a:cubicBezTo>
                    <a:cubicBezTo>
                      <a:pt x="22256" y="1075"/>
                      <a:pt x="22190" y="1020"/>
                      <a:pt x="22181" y="1012"/>
                    </a:cubicBezTo>
                    <a:cubicBezTo>
                      <a:pt x="22086" y="715"/>
                      <a:pt x="21836" y="750"/>
                      <a:pt x="21598" y="667"/>
                    </a:cubicBezTo>
                    <a:cubicBezTo>
                      <a:pt x="21217" y="548"/>
                      <a:pt x="20812" y="512"/>
                      <a:pt x="20455" y="334"/>
                    </a:cubicBezTo>
                    <a:cubicBezTo>
                      <a:pt x="20428" y="319"/>
                      <a:pt x="20402" y="313"/>
                      <a:pt x="20376" y="313"/>
                    </a:cubicBezTo>
                    <a:cubicBezTo>
                      <a:pt x="20281" y="313"/>
                      <a:pt x="20198" y="397"/>
                      <a:pt x="20118" y="397"/>
                    </a:cubicBezTo>
                    <a:cubicBezTo>
                      <a:pt x="20099" y="397"/>
                      <a:pt x="20081" y="392"/>
                      <a:pt x="20062" y="381"/>
                    </a:cubicBezTo>
                    <a:cubicBezTo>
                      <a:pt x="19645" y="131"/>
                      <a:pt x="19122" y="310"/>
                      <a:pt x="18693" y="60"/>
                    </a:cubicBezTo>
                    <a:cubicBezTo>
                      <a:pt x="18664" y="43"/>
                      <a:pt x="18631" y="37"/>
                      <a:pt x="18596" y="37"/>
                    </a:cubicBezTo>
                    <a:cubicBezTo>
                      <a:pt x="18475" y="37"/>
                      <a:pt x="18323" y="114"/>
                      <a:pt x="18177" y="114"/>
                    </a:cubicBezTo>
                    <a:cubicBezTo>
                      <a:pt x="18091" y="114"/>
                      <a:pt x="18006" y="87"/>
                      <a:pt x="179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8"/>
              <p:cNvSpPr/>
              <p:nvPr/>
            </p:nvSpPr>
            <p:spPr>
              <a:xfrm>
                <a:off x="7386449" y="2522293"/>
                <a:ext cx="11824" cy="1178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95" extrusionOk="0">
                    <a:moveTo>
                      <a:pt x="322" y="0"/>
                    </a:moveTo>
                    <a:cubicBezTo>
                      <a:pt x="239" y="0"/>
                      <a:pt x="196" y="74"/>
                      <a:pt x="144" y="147"/>
                    </a:cubicBezTo>
                    <a:cubicBezTo>
                      <a:pt x="1" y="350"/>
                      <a:pt x="239" y="409"/>
                      <a:pt x="275" y="552"/>
                    </a:cubicBezTo>
                    <a:cubicBezTo>
                      <a:pt x="275" y="584"/>
                      <a:pt x="306" y="595"/>
                      <a:pt x="345" y="595"/>
                    </a:cubicBezTo>
                    <a:cubicBezTo>
                      <a:pt x="365" y="595"/>
                      <a:pt x="386" y="592"/>
                      <a:pt x="406" y="588"/>
                    </a:cubicBezTo>
                    <a:cubicBezTo>
                      <a:pt x="465" y="588"/>
                      <a:pt x="477" y="540"/>
                      <a:pt x="489" y="493"/>
                    </a:cubicBezTo>
                    <a:cubicBezTo>
                      <a:pt x="501" y="397"/>
                      <a:pt x="489" y="314"/>
                      <a:pt x="525" y="219"/>
                    </a:cubicBezTo>
                    <a:cubicBezTo>
                      <a:pt x="596" y="40"/>
                      <a:pt x="560" y="5"/>
                      <a:pt x="358" y="5"/>
                    </a:cubicBezTo>
                    <a:cubicBezTo>
                      <a:pt x="345" y="2"/>
                      <a:pt x="334" y="0"/>
                      <a:pt x="322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8"/>
              <p:cNvSpPr/>
              <p:nvPr/>
            </p:nvSpPr>
            <p:spPr>
              <a:xfrm>
                <a:off x="7158354" y="1832926"/>
                <a:ext cx="305453" cy="313854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9452" extrusionOk="0">
                    <a:moveTo>
                      <a:pt x="7218" y="602"/>
                    </a:moveTo>
                    <a:lnTo>
                      <a:pt x="8146" y="1529"/>
                    </a:lnTo>
                    <a:cubicBezTo>
                      <a:pt x="8246" y="1654"/>
                      <a:pt x="7945" y="1955"/>
                      <a:pt x="7845" y="2156"/>
                    </a:cubicBezTo>
                    <a:cubicBezTo>
                      <a:pt x="7118" y="2907"/>
                      <a:pt x="6492" y="3734"/>
                      <a:pt x="5865" y="4461"/>
                    </a:cubicBezTo>
                    <a:cubicBezTo>
                      <a:pt x="5740" y="4562"/>
                      <a:pt x="5965" y="4887"/>
                      <a:pt x="6166" y="4988"/>
                    </a:cubicBezTo>
                    <a:cubicBezTo>
                      <a:pt x="6893" y="5714"/>
                      <a:pt x="7619" y="6441"/>
                      <a:pt x="8371" y="7068"/>
                    </a:cubicBezTo>
                    <a:cubicBezTo>
                      <a:pt x="8572" y="7293"/>
                      <a:pt x="8572" y="7394"/>
                      <a:pt x="8371" y="7494"/>
                    </a:cubicBezTo>
                    <a:cubicBezTo>
                      <a:pt x="7945" y="7694"/>
                      <a:pt x="7945" y="8321"/>
                      <a:pt x="7319" y="8321"/>
                    </a:cubicBezTo>
                    <a:cubicBezTo>
                      <a:pt x="6993" y="8221"/>
                      <a:pt x="6692" y="8221"/>
                      <a:pt x="6492" y="7694"/>
                    </a:cubicBezTo>
                    <a:cubicBezTo>
                      <a:pt x="6065" y="6968"/>
                      <a:pt x="5339" y="6542"/>
                      <a:pt x="4612" y="6040"/>
                    </a:cubicBezTo>
                    <a:cubicBezTo>
                      <a:pt x="4586" y="6014"/>
                      <a:pt x="4556" y="6003"/>
                      <a:pt x="4526" y="6003"/>
                    </a:cubicBezTo>
                    <a:cubicBezTo>
                      <a:pt x="4407" y="6003"/>
                      <a:pt x="4265" y="6161"/>
                      <a:pt x="4186" y="6241"/>
                    </a:cubicBezTo>
                    <a:cubicBezTo>
                      <a:pt x="3559" y="7168"/>
                      <a:pt x="2607" y="7795"/>
                      <a:pt x="2106" y="8847"/>
                    </a:cubicBezTo>
                    <a:cubicBezTo>
                      <a:pt x="2017" y="8918"/>
                      <a:pt x="1941" y="8989"/>
                      <a:pt x="1868" y="8989"/>
                    </a:cubicBezTo>
                    <a:cubicBezTo>
                      <a:pt x="1838" y="8989"/>
                      <a:pt x="1809" y="8977"/>
                      <a:pt x="1780" y="8948"/>
                    </a:cubicBezTo>
                    <a:cubicBezTo>
                      <a:pt x="1354" y="8647"/>
                      <a:pt x="1053" y="8321"/>
                      <a:pt x="727" y="8020"/>
                    </a:cubicBezTo>
                    <a:cubicBezTo>
                      <a:pt x="527" y="7694"/>
                      <a:pt x="852" y="7394"/>
                      <a:pt x="1053" y="7293"/>
                    </a:cubicBezTo>
                    <a:cubicBezTo>
                      <a:pt x="1579" y="6968"/>
                      <a:pt x="1579" y="6241"/>
                      <a:pt x="1980" y="6040"/>
                    </a:cubicBezTo>
                    <a:cubicBezTo>
                      <a:pt x="2406" y="5815"/>
                      <a:pt x="2406" y="5414"/>
                      <a:pt x="2732" y="5188"/>
                    </a:cubicBezTo>
                    <a:cubicBezTo>
                      <a:pt x="3133" y="4887"/>
                      <a:pt x="3033" y="4461"/>
                      <a:pt x="2832" y="4261"/>
                    </a:cubicBezTo>
                    <a:cubicBezTo>
                      <a:pt x="2206" y="3734"/>
                      <a:pt x="1880" y="2907"/>
                      <a:pt x="1053" y="2682"/>
                    </a:cubicBezTo>
                    <a:cubicBezTo>
                      <a:pt x="852" y="2582"/>
                      <a:pt x="627" y="2156"/>
                      <a:pt x="1053" y="1855"/>
                    </a:cubicBezTo>
                    <a:cubicBezTo>
                      <a:pt x="1253" y="1755"/>
                      <a:pt x="1479" y="1654"/>
                      <a:pt x="1579" y="1328"/>
                    </a:cubicBezTo>
                    <a:cubicBezTo>
                      <a:pt x="1679" y="1228"/>
                      <a:pt x="1679" y="902"/>
                      <a:pt x="1880" y="902"/>
                    </a:cubicBezTo>
                    <a:cubicBezTo>
                      <a:pt x="2106" y="902"/>
                      <a:pt x="2206" y="1228"/>
                      <a:pt x="2306" y="1429"/>
                    </a:cubicBezTo>
                    <a:cubicBezTo>
                      <a:pt x="2732" y="2281"/>
                      <a:pt x="3559" y="2782"/>
                      <a:pt x="4186" y="3409"/>
                    </a:cubicBezTo>
                    <a:cubicBezTo>
                      <a:pt x="4246" y="3454"/>
                      <a:pt x="4307" y="3473"/>
                      <a:pt x="4367" y="3473"/>
                    </a:cubicBezTo>
                    <a:cubicBezTo>
                      <a:pt x="4608" y="3473"/>
                      <a:pt x="4832" y="3168"/>
                      <a:pt x="4913" y="3008"/>
                    </a:cubicBezTo>
                    <a:cubicBezTo>
                      <a:pt x="5539" y="2156"/>
                      <a:pt x="6366" y="1429"/>
                      <a:pt x="7118" y="702"/>
                    </a:cubicBezTo>
                    <a:lnTo>
                      <a:pt x="7218" y="602"/>
                    </a:lnTo>
                    <a:close/>
                    <a:moveTo>
                      <a:pt x="7319" y="0"/>
                    </a:moveTo>
                    <a:cubicBezTo>
                      <a:pt x="7162" y="0"/>
                      <a:pt x="7005" y="75"/>
                      <a:pt x="6893" y="176"/>
                    </a:cubicBezTo>
                    <a:cubicBezTo>
                      <a:pt x="6166" y="902"/>
                      <a:pt x="5439" y="1529"/>
                      <a:pt x="4812" y="2381"/>
                    </a:cubicBezTo>
                    <a:cubicBezTo>
                      <a:pt x="4649" y="2644"/>
                      <a:pt x="4468" y="2776"/>
                      <a:pt x="4286" y="2776"/>
                    </a:cubicBezTo>
                    <a:cubicBezTo>
                      <a:pt x="4104" y="2776"/>
                      <a:pt x="3923" y="2644"/>
                      <a:pt x="3760" y="2381"/>
                    </a:cubicBezTo>
                    <a:cubicBezTo>
                      <a:pt x="3459" y="1955"/>
                      <a:pt x="3133" y="1529"/>
                      <a:pt x="2832" y="1028"/>
                    </a:cubicBezTo>
                    <a:cubicBezTo>
                      <a:pt x="2574" y="648"/>
                      <a:pt x="2279" y="452"/>
                      <a:pt x="1997" y="452"/>
                    </a:cubicBezTo>
                    <a:cubicBezTo>
                      <a:pt x="1814" y="452"/>
                      <a:pt x="1637" y="534"/>
                      <a:pt x="1479" y="702"/>
                    </a:cubicBezTo>
                    <a:cubicBezTo>
                      <a:pt x="1153" y="1028"/>
                      <a:pt x="953" y="1228"/>
                      <a:pt x="727" y="1654"/>
                    </a:cubicBezTo>
                    <a:cubicBezTo>
                      <a:pt x="426" y="2055"/>
                      <a:pt x="0" y="2481"/>
                      <a:pt x="727" y="3008"/>
                    </a:cubicBezTo>
                    <a:cubicBezTo>
                      <a:pt x="1354" y="3409"/>
                      <a:pt x="1780" y="4161"/>
                      <a:pt x="2306" y="4562"/>
                    </a:cubicBezTo>
                    <a:cubicBezTo>
                      <a:pt x="2507" y="4787"/>
                      <a:pt x="2507" y="4787"/>
                      <a:pt x="2306" y="4988"/>
                    </a:cubicBezTo>
                    <a:cubicBezTo>
                      <a:pt x="1780" y="5614"/>
                      <a:pt x="1153" y="6341"/>
                      <a:pt x="627" y="7068"/>
                    </a:cubicBezTo>
                    <a:cubicBezTo>
                      <a:pt x="426" y="7293"/>
                      <a:pt x="101" y="7594"/>
                      <a:pt x="101" y="8020"/>
                    </a:cubicBezTo>
                    <a:cubicBezTo>
                      <a:pt x="0" y="8321"/>
                      <a:pt x="326" y="8547"/>
                      <a:pt x="527" y="8647"/>
                    </a:cubicBezTo>
                    <a:cubicBezTo>
                      <a:pt x="1157" y="9163"/>
                      <a:pt x="1470" y="9452"/>
                      <a:pt x="1747" y="9452"/>
                    </a:cubicBezTo>
                    <a:cubicBezTo>
                      <a:pt x="2020" y="9452"/>
                      <a:pt x="2259" y="9170"/>
                      <a:pt x="2732" y="8547"/>
                    </a:cubicBezTo>
                    <a:cubicBezTo>
                      <a:pt x="3233" y="7920"/>
                      <a:pt x="4186" y="7594"/>
                      <a:pt x="4487" y="6667"/>
                    </a:cubicBezTo>
                    <a:cubicBezTo>
                      <a:pt x="4487" y="6604"/>
                      <a:pt x="4543" y="6573"/>
                      <a:pt x="4612" y="6573"/>
                    </a:cubicBezTo>
                    <a:cubicBezTo>
                      <a:pt x="4681" y="6573"/>
                      <a:pt x="4762" y="6604"/>
                      <a:pt x="4812" y="6667"/>
                    </a:cubicBezTo>
                    <a:cubicBezTo>
                      <a:pt x="5439" y="7594"/>
                      <a:pt x="6266" y="8321"/>
                      <a:pt x="7118" y="9048"/>
                    </a:cubicBezTo>
                    <a:cubicBezTo>
                      <a:pt x="7178" y="9123"/>
                      <a:pt x="7310" y="9225"/>
                      <a:pt x="7427" y="9225"/>
                    </a:cubicBezTo>
                    <a:cubicBezTo>
                      <a:pt x="7506" y="9225"/>
                      <a:pt x="7579" y="9179"/>
                      <a:pt x="7619" y="9048"/>
                    </a:cubicBezTo>
                    <a:cubicBezTo>
                      <a:pt x="7845" y="8747"/>
                      <a:pt x="8045" y="8647"/>
                      <a:pt x="8371" y="8421"/>
                    </a:cubicBezTo>
                    <a:cubicBezTo>
                      <a:pt x="9198" y="7795"/>
                      <a:pt x="9198" y="7293"/>
                      <a:pt x="8472" y="6542"/>
                    </a:cubicBezTo>
                    <a:cubicBezTo>
                      <a:pt x="7945" y="6040"/>
                      <a:pt x="7218" y="5514"/>
                      <a:pt x="6592" y="4988"/>
                    </a:cubicBezTo>
                    <a:cubicBezTo>
                      <a:pt x="6266" y="4662"/>
                      <a:pt x="6366" y="4261"/>
                      <a:pt x="6692" y="4161"/>
                    </a:cubicBezTo>
                    <a:cubicBezTo>
                      <a:pt x="6993" y="4035"/>
                      <a:pt x="7118" y="3835"/>
                      <a:pt x="7118" y="3634"/>
                    </a:cubicBezTo>
                    <a:cubicBezTo>
                      <a:pt x="7118" y="3409"/>
                      <a:pt x="7419" y="3108"/>
                      <a:pt x="7519" y="3008"/>
                    </a:cubicBezTo>
                    <a:cubicBezTo>
                      <a:pt x="8045" y="2782"/>
                      <a:pt x="8146" y="2281"/>
                      <a:pt x="8572" y="1955"/>
                    </a:cubicBezTo>
                    <a:cubicBezTo>
                      <a:pt x="8998" y="1529"/>
                      <a:pt x="8672" y="1128"/>
                      <a:pt x="8371" y="902"/>
                    </a:cubicBezTo>
                    <a:cubicBezTo>
                      <a:pt x="8045" y="702"/>
                      <a:pt x="7945" y="501"/>
                      <a:pt x="7745" y="276"/>
                    </a:cubicBezTo>
                    <a:cubicBezTo>
                      <a:pt x="7632" y="75"/>
                      <a:pt x="7475" y="0"/>
                      <a:pt x="7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 descr="Users">
            <a:extLst>
              <a:ext uri="{FF2B5EF4-FFF2-40B4-BE49-F238E27FC236}">
                <a16:creationId xmlns:a16="http://schemas.microsoft.com/office/drawing/2014/main" id="{85ED6870-7DBA-174E-E4CB-418A1AAB98A1}"/>
              </a:ext>
            </a:extLst>
          </p:cNvPr>
          <p:cNvSpPr/>
          <p:nvPr/>
        </p:nvSpPr>
        <p:spPr>
          <a:xfrm>
            <a:off x="3407838" y="1431127"/>
            <a:ext cx="404745" cy="45170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Rectangle 2" descr="Bell">
            <a:extLst>
              <a:ext uri="{FF2B5EF4-FFF2-40B4-BE49-F238E27FC236}">
                <a16:creationId xmlns:a16="http://schemas.microsoft.com/office/drawing/2014/main" id="{60088DF5-D098-09B8-1174-9D7FC84C7438}"/>
              </a:ext>
            </a:extLst>
          </p:cNvPr>
          <p:cNvSpPr/>
          <p:nvPr/>
        </p:nvSpPr>
        <p:spPr>
          <a:xfrm>
            <a:off x="1429335" y="1455150"/>
            <a:ext cx="445805" cy="43542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Rectangle 3" descr="Web Design">
            <a:extLst>
              <a:ext uri="{FF2B5EF4-FFF2-40B4-BE49-F238E27FC236}">
                <a16:creationId xmlns:a16="http://schemas.microsoft.com/office/drawing/2014/main" id="{ED6D0671-C3DF-4B6F-A6B0-0F4ED1C1FF40}"/>
              </a:ext>
            </a:extLst>
          </p:cNvPr>
          <p:cNvSpPr/>
          <p:nvPr/>
        </p:nvSpPr>
        <p:spPr>
          <a:xfrm>
            <a:off x="5362038" y="1477711"/>
            <a:ext cx="422897" cy="48879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4" descr="Chat">
            <a:extLst>
              <a:ext uri="{FF2B5EF4-FFF2-40B4-BE49-F238E27FC236}">
                <a16:creationId xmlns:a16="http://schemas.microsoft.com/office/drawing/2014/main" id="{21E43246-3CA0-738B-0390-A0F39EE29C38}"/>
              </a:ext>
            </a:extLst>
          </p:cNvPr>
          <p:cNvSpPr/>
          <p:nvPr/>
        </p:nvSpPr>
        <p:spPr>
          <a:xfrm>
            <a:off x="7274484" y="1301801"/>
            <a:ext cx="455680" cy="442747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To-Do Lis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9564F"/>
      </a:accent1>
      <a:accent2>
        <a:srgbClr val="B33F62"/>
      </a:accent2>
      <a:accent3>
        <a:srgbClr val="7B1E7A"/>
      </a:accent3>
      <a:accent4>
        <a:srgbClr val="451E7B"/>
      </a:accent4>
      <a:accent5>
        <a:srgbClr val="1E547B"/>
      </a:accent5>
      <a:accent6>
        <a:srgbClr val="FB8569"/>
      </a:accent6>
      <a:hlink>
        <a:srgbClr val="FBDF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345</Words>
  <Application>Microsoft Office PowerPoint</Application>
  <PresentationFormat>On-screen Show (16:9)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Fira Sans Extra Condensed Medium</vt:lpstr>
      <vt:lpstr>Proxima Nova Semibold</vt:lpstr>
      <vt:lpstr>Roboto</vt:lpstr>
      <vt:lpstr>Fira Sans Extra Condensed</vt:lpstr>
      <vt:lpstr>Arial</vt:lpstr>
      <vt:lpstr>Proxima Nova</vt:lpstr>
      <vt:lpstr>Fira Sans</vt:lpstr>
      <vt:lpstr>Google Sans</vt:lpstr>
      <vt:lpstr>Wingdings</vt:lpstr>
      <vt:lpstr>To-Do List Infographics by Slidesgo</vt:lpstr>
      <vt:lpstr>Slidesgo Final Pages</vt:lpstr>
      <vt:lpstr>To-Do App   keep it   </vt:lpstr>
      <vt:lpstr>To-Do App Team</vt:lpstr>
      <vt:lpstr>Introduction</vt:lpstr>
      <vt:lpstr>To-Do List Features</vt:lpstr>
      <vt:lpstr>To-Do List Functanalities</vt:lpstr>
      <vt:lpstr>To-Do App Architecture Backend</vt:lpstr>
      <vt:lpstr>Technologies</vt:lpstr>
      <vt:lpstr>To-Do App Interactive Demo</vt:lpstr>
      <vt:lpstr>To-Do List Future Enhancement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To-Do App   keep it   </dc:title>
  <dc:creator>Yashwant Mhamane</dc:creator>
  <cp:lastModifiedBy>Yashwant Mhamane</cp:lastModifiedBy>
  <cp:revision>8</cp:revision>
  <dcterms:modified xsi:type="dcterms:W3CDTF">2023-05-10T05:34:52Z</dcterms:modified>
</cp:coreProperties>
</file>